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27"/>
  </p:notesMasterIdLst>
  <p:sldIdLst>
    <p:sldId id="257" r:id="rId5"/>
    <p:sldId id="259" r:id="rId6"/>
    <p:sldId id="265" r:id="rId7"/>
    <p:sldId id="301" r:id="rId8"/>
    <p:sldId id="306" r:id="rId9"/>
    <p:sldId id="313" r:id="rId10"/>
    <p:sldId id="314" r:id="rId11"/>
    <p:sldId id="315" r:id="rId12"/>
    <p:sldId id="316" r:id="rId13"/>
    <p:sldId id="318" r:id="rId14"/>
    <p:sldId id="319" r:id="rId15"/>
    <p:sldId id="268" r:id="rId16"/>
    <p:sldId id="317" r:id="rId17"/>
    <p:sldId id="325" r:id="rId18"/>
    <p:sldId id="326" r:id="rId19"/>
    <p:sldId id="329" r:id="rId20"/>
    <p:sldId id="320" r:id="rId21"/>
    <p:sldId id="321" r:id="rId22"/>
    <p:sldId id="322" r:id="rId23"/>
    <p:sldId id="323" r:id="rId24"/>
    <p:sldId id="328" r:id="rId25"/>
    <p:sldId id="33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673A1F-8961-4C8B-B813-3F2BC40E4469}" v="516" dt="2023-11-22T08:16:22.316"/>
    <p1510:client id="{F9E8A784-FB7A-45E1-997F-33BF6197D6B0}" v="3619" dt="2023-11-22T02:08:32.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2" autoAdjust="0"/>
  </p:normalViewPr>
  <p:slideViewPr>
    <p:cSldViewPr snapToGrid="0">
      <p:cViewPr varScale="1">
        <p:scale>
          <a:sx n="105" d="100"/>
          <a:sy n="105" d="100"/>
        </p:scale>
        <p:origin x="2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Mae" userId="4318b585ef043e67" providerId="LiveId" clId="{BC673A1F-8961-4C8B-B813-3F2BC40E4469}"/>
    <pc:docChg chg="undo custSel addSld delSld modSld">
      <pc:chgData name="Christine Mae" userId="4318b585ef043e67" providerId="LiveId" clId="{BC673A1F-8961-4C8B-B813-3F2BC40E4469}" dt="2023-11-22T08:19:14.991" v="1170" actId="2711"/>
      <pc:docMkLst>
        <pc:docMk/>
      </pc:docMkLst>
      <pc:sldChg chg="addSp modSp mod">
        <pc:chgData name="Christine Mae" userId="4318b585ef043e67" providerId="LiveId" clId="{BC673A1F-8961-4C8B-B813-3F2BC40E4469}" dt="2023-11-22T02:14:00.679" v="78" actId="20577"/>
        <pc:sldMkLst>
          <pc:docMk/>
          <pc:sldMk cId="2475805559" sldId="257"/>
        </pc:sldMkLst>
        <pc:spChg chg="add mod">
          <ac:chgData name="Christine Mae" userId="4318b585ef043e67" providerId="LiveId" clId="{BC673A1F-8961-4C8B-B813-3F2BC40E4469}" dt="2023-11-22T02:14:00.679" v="78" actId="20577"/>
          <ac:spMkLst>
            <pc:docMk/>
            <pc:sldMk cId="2475805559" sldId="257"/>
            <ac:spMk id="4" creationId="{DA4384EC-B536-9F31-381B-5B4E547F2568}"/>
          </ac:spMkLst>
        </pc:spChg>
      </pc:sldChg>
      <pc:sldChg chg="modSp mod">
        <pc:chgData name="Christine Mae" userId="4318b585ef043e67" providerId="LiveId" clId="{BC673A1F-8961-4C8B-B813-3F2BC40E4469}" dt="2023-11-22T06:55:28.359" v="145" actId="20577"/>
        <pc:sldMkLst>
          <pc:docMk/>
          <pc:sldMk cId="4087147806" sldId="259"/>
        </pc:sldMkLst>
        <pc:spChg chg="mod">
          <ac:chgData name="Christine Mae" userId="4318b585ef043e67" providerId="LiveId" clId="{BC673A1F-8961-4C8B-B813-3F2BC40E4469}" dt="2023-11-22T06:55:28.359" v="145" actId="20577"/>
          <ac:spMkLst>
            <pc:docMk/>
            <pc:sldMk cId="4087147806" sldId="259"/>
            <ac:spMk id="3" creationId="{68DCD545-4900-B6FA-8DF2-AC2F12541709}"/>
          </ac:spMkLst>
        </pc:spChg>
      </pc:sldChg>
      <pc:sldChg chg="delSp modSp mod">
        <pc:chgData name="Christine Mae" userId="4318b585ef043e67" providerId="LiveId" clId="{BC673A1F-8961-4C8B-B813-3F2BC40E4469}" dt="2023-11-22T08:06:33.058" v="1063" actId="20577"/>
        <pc:sldMkLst>
          <pc:docMk/>
          <pc:sldMk cId="1137422509" sldId="268"/>
        </pc:sldMkLst>
        <pc:spChg chg="mod">
          <ac:chgData name="Christine Mae" userId="4318b585ef043e67" providerId="LiveId" clId="{BC673A1F-8961-4C8B-B813-3F2BC40E4469}" dt="2023-11-22T08:06:33.058" v="1063" actId="20577"/>
          <ac:spMkLst>
            <pc:docMk/>
            <pc:sldMk cId="1137422509" sldId="268"/>
            <ac:spMk id="235" creationId="{00000000-0000-0000-0000-000000000000}"/>
          </ac:spMkLst>
        </pc:spChg>
        <pc:spChg chg="del">
          <ac:chgData name="Christine Mae" userId="4318b585ef043e67" providerId="LiveId" clId="{BC673A1F-8961-4C8B-B813-3F2BC40E4469}" dt="2023-11-22T07:31:45.930" v="552" actId="478"/>
          <ac:spMkLst>
            <pc:docMk/>
            <pc:sldMk cId="1137422509" sldId="268"/>
            <ac:spMk id="237" creationId="{00000000-0000-0000-0000-000000000000}"/>
          </ac:spMkLst>
        </pc:spChg>
        <pc:spChg chg="mod">
          <ac:chgData name="Christine Mae" userId="4318b585ef043e67" providerId="LiveId" clId="{BC673A1F-8961-4C8B-B813-3F2BC40E4469}" dt="2023-11-22T07:32:31.126" v="568" actId="1076"/>
          <ac:spMkLst>
            <pc:docMk/>
            <pc:sldMk cId="1137422509" sldId="268"/>
            <ac:spMk id="238" creationId="{00000000-0000-0000-0000-000000000000}"/>
          </ac:spMkLst>
        </pc:spChg>
        <pc:spChg chg="mod">
          <ac:chgData name="Christine Mae" userId="4318b585ef043e67" providerId="LiveId" clId="{BC673A1F-8961-4C8B-B813-3F2BC40E4469}" dt="2023-11-22T07:32:35.249" v="569" actId="1076"/>
          <ac:spMkLst>
            <pc:docMk/>
            <pc:sldMk cId="1137422509" sldId="268"/>
            <ac:spMk id="239" creationId="{00000000-0000-0000-0000-000000000000}"/>
          </ac:spMkLst>
        </pc:spChg>
        <pc:spChg chg="mod">
          <ac:chgData name="Christine Mae" userId="4318b585ef043e67" providerId="LiveId" clId="{BC673A1F-8961-4C8B-B813-3F2BC40E4469}" dt="2023-11-22T07:32:11.506" v="562" actId="1076"/>
          <ac:spMkLst>
            <pc:docMk/>
            <pc:sldMk cId="1137422509" sldId="268"/>
            <ac:spMk id="240" creationId="{00000000-0000-0000-0000-000000000000}"/>
          </ac:spMkLst>
        </pc:spChg>
      </pc:sldChg>
      <pc:sldChg chg="modSp">
        <pc:chgData name="Christine Mae" userId="4318b585ef043e67" providerId="LiveId" clId="{BC673A1F-8961-4C8B-B813-3F2BC40E4469}" dt="2023-11-22T07:01:18.223" v="167" actId="20577"/>
        <pc:sldMkLst>
          <pc:docMk/>
          <pc:sldMk cId="1071096218" sldId="301"/>
        </pc:sldMkLst>
        <pc:spChg chg="mod">
          <ac:chgData name="Christine Mae" userId="4318b585ef043e67" providerId="LiveId" clId="{BC673A1F-8961-4C8B-B813-3F2BC40E4469}" dt="2023-11-22T07:01:18.223" v="167" actId="20577"/>
          <ac:spMkLst>
            <pc:docMk/>
            <pc:sldMk cId="1071096218" sldId="301"/>
            <ac:spMk id="2" creationId="{1B278E65-8302-480E-A893-9233D2870D46}"/>
          </ac:spMkLst>
        </pc:spChg>
      </pc:sldChg>
      <pc:sldChg chg="del">
        <pc:chgData name="Christine Mae" userId="4318b585ef043e67" providerId="LiveId" clId="{BC673A1F-8961-4C8B-B813-3F2BC40E4469}" dt="2023-11-22T07:40:54.435" v="609" actId="47"/>
        <pc:sldMkLst>
          <pc:docMk/>
          <pc:sldMk cId="1687949048" sldId="305"/>
        </pc:sldMkLst>
      </pc:sldChg>
      <pc:sldChg chg="modSp mod">
        <pc:chgData name="Christine Mae" userId="4318b585ef043e67" providerId="LiveId" clId="{BC673A1F-8961-4C8B-B813-3F2BC40E4469}" dt="2023-11-22T02:19:25.128" v="127" actId="1076"/>
        <pc:sldMkLst>
          <pc:docMk/>
          <pc:sldMk cId="3482322708" sldId="306"/>
        </pc:sldMkLst>
        <pc:spChg chg="mod">
          <ac:chgData name="Christine Mae" userId="4318b585ef043e67" providerId="LiveId" clId="{BC673A1F-8961-4C8B-B813-3F2BC40E4469}" dt="2023-11-22T02:19:25.128" v="127" actId="1076"/>
          <ac:spMkLst>
            <pc:docMk/>
            <pc:sldMk cId="3482322708" sldId="306"/>
            <ac:spMk id="3" creationId="{2FA77AB3-C439-71EB-65F9-2D34071871F4}"/>
          </ac:spMkLst>
        </pc:spChg>
        <pc:spChg chg="mod">
          <ac:chgData name="Christine Mae" userId="4318b585ef043e67" providerId="LiveId" clId="{BC673A1F-8961-4C8B-B813-3F2BC40E4469}" dt="2023-11-22T02:19:18.568" v="126" actId="1076"/>
          <ac:spMkLst>
            <pc:docMk/>
            <pc:sldMk cId="3482322708" sldId="306"/>
            <ac:spMk id="6" creationId="{F2F368BE-38CA-4A12-1B26-DD4A076F6FEC}"/>
          </ac:spMkLst>
        </pc:spChg>
      </pc:sldChg>
      <pc:sldChg chg="addSp delSp modSp mod modAnim">
        <pc:chgData name="Christine Mae" userId="4318b585ef043e67" providerId="LiveId" clId="{BC673A1F-8961-4C8B-B813-3F2BC40E4469}" dt="2023-11-22T07:57:04.414" v="852" actId="20577"/>
        <pc:sldMkLst>
          <pc:docMk/>
          <pc:sldMk cId="932281457" sldId="313"/>
        </pc:sldMkLst>
        <pc:spChg chg="mod">
          <ac:chgData name="Christine Mae" userId="4318b585ef043e67" providerId="LiveId" clId="{BC673A1F-8961-4C8B-B813-3F2BC40E4469}" dt="2023-11-22T02:20:16.029" v="132" actId="313"/>
          <ac:spMkLst>
            <pc:docMk/>
            <pc:sldMk cId="932281457" sldId="313"/>
            <ac:spMk id="2" creationId="{0D968C3F-2D4E-DBC4-10CC-8F42F8DD0A49}"/>
          </ac:spMkLst>
        </pc:spChg>
        <pc:spChg chg="mod">
          <ac:chgData name="Christine Mae" userId="4318b585ef043e67" providerId="LiveId" clId="{BC673A1F-8961-4C8B-B813-3F2BC40E4469}" dt="2023-11-22T07:06:01.161" v="181" actId="1076"/>
          <ac:spMkLst>
            <pc:docMk/>
            <pc:sldMk cId="932281457" sldId="313"/>
            <ac:spMk id="3" creationId="{47FF9B15-BE02-5173-10F6-3561B451B3EC}"/>
          </ac:spMkLst>
        </pc:spChg>
        <pc:spChg chg="mod">
          <ac:chgData name="Christine Mae" userId="4318b585ef043e67" providerId="LiveId" clId="{BC673A1F-8961-4C8B-B813-3F2BC40E4469}" dt="2023-11-22T07:55:48.706" v="843" actId="20577"/>
          <ac:spMkLst>
            <pc:docMk/>
            <pc:sldMk cId="932281457" sldId="313"/>
            <ac:spMk id="5" creationId="{9E4356C4-E378-8736-88BD-29B4DCAC433A}"/>
          </ac:spMkLst>
        </pc:spChg>
        <pc:spChg chg="mod">
          <ac:chgData name="Christine Mae" userId="4318b585ef043e67" providerId="LiveId" clId="{BC673A1F-8961-4C8B-B813-3F2BC40E4469}" dt="2023-11-22T07:06:03.891" v="182" actId="1076"/>
          <ac:spMkLst>
            <pc:docMk/>
            <pc:sldMk cId="932281457" sldId="313"/>
            <ac:spMk id="8" creationId="{CC78C857-3650-1A00-0002-B3E3B6577C0B}"/>
          </ac:spMkLst>
        </pc:spChg>
        <pc:spChg chg="mod">
          <ac:chgData name="Christine Mae" userId="4318b585ef043e67" providerId="LiveId" clId="{BC673A1F-8961-4C8B-B813-3F2BC40E4469}" dt="2023-11-22T07:06:06.981" v="183" actId="1076"/>
          <ac:spMkLst>
            <pc:docMk/>
            <pc:sldMk cId="932281457" sldId="313"/>
            <ac:spMk id="9" creationId="{9A932F20-98E8-6EE6-169D-133B930D3B71}"/>
          </ac:spMkLst>
        </pc:spChg>
        <pc:spChg chg="mod">
          <ac:chgData name="Christine Mae" userId="4318b585ef043e67" providerId="LiveId" clId="{BC673A1F-8961-4C8B-B813-3F2BC40E4469}" dt="2023-11-22T07:05:43.818" v="178" actId="1076"/>
          <ac:spMkLst>
            <pc:docMk/>
            <pc:sldMk cId="932281457" sldId="313"/>
            <ac:spMk id="11" creationId="{89B4EA9F-1EFA-2130-169D-D76E0A9D6A0A}"/>
          </ac:spMkLst>
        </pc:spChg>
        <pc:spChg chg="mod">
          <ac:chgData name="Christine Mae" userId="4318b585ef043e67" providerId="LiveId" clId="{BC673A1F-8961-4C8B-B813-3F2BC40E4469}" dt="2023-11-22T07:06:22.586" v="185" actId="1076"/>
          <ac:spMkLst>
            <pc:docMk/>
            <pc:sldMk cId="932281457" sldId="313"/>
            <ac:spMk id="12" creationId="{69355760-D93F-BF6E-0771-8ED543B359A5}"/>
          </ac:spMkLst>
        </pc:spChg>
        <pc:spChg chg="mod">
          <ac:chgData name="Christine Mae" userId="4318b585ef043e67" providerId="LiveId" clId="{BC673A1F-8961-4C8B-B813-3F2BC40E4469}" dt="2023-11-22T07:06:26.856" v="186" actId="1076"/>
          <ac:spMkLst>
            <pc:docMk/>
            <pc:sldMk cId="932281457" sldId="313"/>
            <ac:spMk id="15" creationId="{A3E569EF-58AE-F02F-2F81-312620481A8A}"/>
          </ac:spMkLst>
        </pc:spChg>
        <pc:spChg chg="mod">
          <ac:chgData name="Christine Mae" userId="4318b585ef043e67" providerId="LiveId" clId="{BC673A1F-8961-4C8B-B813-3F2BC40E4469}" dt="2023-11-22T07:06:15.041" v="184" actId="1076"/>
          <ac:spMkLst>
            <pc:docMk/>
            <pc:sldMk cId="932281457" sldId="313"/>
            <ac:spMk id="16" creationId="{450F1A7A-CC58-4CC7-6727-D6D81664769E}"/>
          </ac:spMkLst>
        </pc:spChg>
        <pc:spChg chg="add mod">
          <ac:chgData name="Christine Mae" userId="4318b585ef043e67" providerId="LiveId" clId="{BC673A1F-8961-4C8B-B813-3F2BC40E4469}" dt="2023-11-22T07:05:10.121" v="173" actId="113"/>
          <ac:spMkLst>
            <pc:docMk/>
            <pc:sldMk cId="932281457" sldId="313"/>
            <ac:spMk id="17" creationId="{E9C41F67-92CF-B31E-D6E5-1B19F5A9B55E}"/>
          </ac:spMkLst>
        </pc:spChg>
        <pc:spChg chg="add del mod">
          <ac:chgData name="Christine Mae" userId="4318b585ef043e67" providerId="LiveId" clId="{BC673A1F-8961-4C8B-B813-3F2BC40E4469}" dt="2023-11-22T07:05:26.727" v="175" actId="478"/>
          <ac:spMkLst>
            <pc:docMk/>
            <pc:sldMk cId="932281457" sldId="313"/>
            <ac:spMk id="18" creationId="{644E7B6E-280D-FD11-E220-228D02A02C06}"/>
          </ac:spMkLst>
        </pc:spChg>
        <pc:spChg chg="add mod">
          <ac:chgData name="Christine Mae" userId="4318b585ef043e67" providerId="LiveId" clId="{BC673A1F-8961-4C8B-B813-3F2BC40E4469}" dt="2023-11-22T07:05:40.123" v="177" actId="1076"/>
          <ac:spMkLst>
            <pc:docMk/>
            <pc:sldMk cId="932281457" sldId="313"/>
            <ac:spMk id="19" creationId="{9EE64A87-743E-17C6-9A6B-109B9F6B1436}"/>
          </ac:spMkLst>
        </pc:spChg>
        <pc:spChg chg="add mod">
          <ac:chgData name="Christine Mae" userId="4318b585ef043e67" providerId="LiveId" clId="{BC673A1F-8961-4C8B-B813-3F2BC40E4469}" dt="2023-11-22T07:07:15.577" v="195" actId="1076"/>
          <ac:spMkLst>
            <pc:docMk/>
            <pc:sldMk cId="932281457" sldId="313"/>
            <ac:spMk id="20" creationId="{930A284A-0892-0152-A3E7-1EB1D19B2D02}"/>
          </ac:spMkLst>
        </pc:spChg>
        <pc:spChg chg="add mod">
          <ac:chgData name="Christine Mae" userId="4318b585ef043e67" providerId="LiveId" clId="{BC673A1F-8961-4C8B-B813-3F2BC40E4469}" dt="2023-11-22T07:57:04.414" v="852" actId="20577"/>
          <ac:spMkLst>
            <pc:docMk/>
            <pc:sldMk cId="932281457" sldId="313"/>
            <ac:spMk id="21" creationId="{42A2079A-6F46-8DE9-4E8B-9768FDC42D7F}"/>
          </ac:spMkLst>
        </pc:spChg>
      </pc:sldChg>
      <pc:sldChg chg="addSp modSp mod modAnim">
        <pc:chgData name="Christine Mae" userId="4318b585ef043e67" providerId="LiveId" clId="{BC673A1F-8961-4C8B-B813-3F2BC40E4469}" dt="2023-11-22T07:59:50.676" v="978" actId="20577"/>
        <pc:sldMkLst>
          <pc:docMk/>
          <pc:sldMk cId="2353725766" sldId="314"/>
        </pc:sldMkLst>
        <pc:spChg chg="add mod">
          <ac:chgData name="Christine Mae" userId="4318b585ef043e67" providerId="LiveId" clId="{BC673A1F-8961-4C8B-B813-3F2BC40E4469}" dt="2023-11-22T07:11:54.065" v="321" actId="20577"/>
          <ac:spMkLst>
            <pc:docMk/>
            <pc:sldMk cId="2353725766" sldId="314"/>
            <ac:spMk id="3" creationId="{22DC1FA2-BE43-217D-DB61-0A37C7A321C9}"/>
          </ac:spMkLst>
        </pc:spChg>
        <pc:spChg chg="mod">
          <ac:chgData name="Christine Mae" userId="4318b585ef043e67" providerId="LiveId" clId="{BC673A1F-8961-4C8B-B813-3F2BC40E4469}" dt="2023-11-22T07:59:26.395" v="902" actId="20577"/>
          <ac:spMkLst>
            <pc:docMk/>
            <pc:sldMk cId="2353725766" sldId="314"/>
            <ac:spMk id="4" creationId="{CC93B6AE-5CE5-17BA-6BB0-5982F5363E17}"/>
          </ac:spMkLst>
        </pc:spChg>
        <pc:spChg chg="add mod">
          <ac:chgData name="Christine Mae" userId="4318b585ef043e67" providerId="LiveId" clId="{BC673A1F-8961-4C8B-B813-3F2BC40E4469}" dt="2023-11-22T07:12:17.295" v="334" actId="20577"/>
          <ac:spMkLst>
            <pc:docMk/>
            <pc:sldMk cId="2353725766" sldId="314"/>
            <ac:spMk id="5" creationId="{01733FC3-66C5-0560-99A6-C0E9CEFC479A}"/>
          </ac:spMkLst>
        </pc:spChg>
        <pc:spChg chg="add mod">
          <ac:chgData name="Christine Mae" userId="4318b585ef043e67" providerId="LiveId" clId="{BC673A1F-8961-4C8B-B813-3F2BC40E4469}" dt="2023-11-22T07:12:49.369" v="348" actId="20577"/>
          <ac:spMkLst>
            <pc:docMk/>
            <pc:sldMk cId="2353725766" sldId="314"/>
            <ac:spMk id="6" creationId="{A4C70FF3-5332-6288-7365-558EB9EB13D0}"/>
          </ac:spMkLst>
        </pc:spChg>
        <pc:spChg chg="add mod">
          <ac:chgData name="Christine Mae" userId="4318b585ef043e67" providerId="LiveId" clId="{BC673A1F-8961-4C8B-B813-3F2BC40E4469}" dt="2023-11-22T07:13:25.028" v="367" actId="20577"/>
          <ac:spMkLst>
            <pc:docMk/>
            <pc:sldMk cId="2353725766" sldId="314"/>
            <ac:spMk id="7" creationId="{46C88575-417F-4764-A681-AA34F7EB6D7A}"/>
          </ac:spMkLst>
        </pc:spChg>
        <pc:spChg chg="add mod">
          <ac:chgData name="Christine Mae" userId="4318b585ef043e67" providerId="LiveId" clId="{BC673A1F-8961-4C8B-B813-3F2BC40E4469}" dt="2023-11-22T07:13:57.881" v="388" actId="20577"/>
          <ac:spMkLst>
            <pc:docMk/>
            <pc:sldMk cId="2353725766" sldId="314"/>
            <ac:spMk id="8" creationId="{84F93D63-FF7C-AAEB-2F81-7D4989805736}"/>
          </ac:spMkLst>
        </pc:spChg>
        <pc:spChg chg="mod">
          <ac:chgData name="Christine Mae" userId="4318b585ef043e67" providerId="LiveId" clId="{BC673A1F-8961-4C8B-B813-3F2BC40E4469}" dt="2023-11-22T07:11:32.403" v="310" actId="1076"/>
          <ac:spMkLst>
            <pc:docMk/>
            <pc:sldMk cId="2353725766" sldId="314"/>
            <ac:spMk id="40" creationId="{116B3A07-E155-4E59-ED70-F7FEF2ECD497}"/>
          </ac:spMkLst>
        </pc:spChg>
        <pc:spChg chg="mod">
          <ac:chgData name="Christine Mae" userId="4318b585ef043e67" providerId="LiveId" clId="{BC673A1F-8961-4C8B-B813-3F2BC40E4469}" dt="2023-11-22T07:59:40.257" v="942" actId="20577"/>
          <ac:spMkLst>
            <pc:docMk/>
            <pc:sldMk cId="2353725766" sldId="314"/>
            <ac:spMk id="45" creationId="{1A359859-02D3-9F95-6D47-EE1EA4A3C0DA}"/>
          </ac:spMkLst>
        </pc:spChg>
        <pc:spChg chg="mod">
          <ac:chgData name="Christine Mae" userId="4318b585ef043e67" providerId="LiveId" clId="{BC673A1F-8961-4C8B-B813-3F2BC40E4469}" dt="2023-11-22T07:59:50.676" v="978" actId="20577"/>
          <ac:spMkLst>
            <pc:docMk/>
            <pc:sldMk cId="2353725766" sldId="314"/>
            <ac:spMk id="49" creationId="{984F577D-1AD5-221B-EF2D-9951F6A52365}"/>
          </ac:spMkLst>
        </pc:spChg>
      </pc:sldChg>
      <pc:sldChg chg="modSp">
        <pc:chgData name="Christine Mae" userId="4318b585ef043e67" providerId="LiveId" clId="{BC673A1F-8961-4C8B-B813-3F2BC40E4469}" dt="2023-11-22T07:16:53.501" v="430" actId="20577"/>
        <pc:sldMkLst>
          <pc:docMk/>
          <pc:sldMk cId="4089767382" sldId="315"/>
        </pc:sldMkLst>
        <pc:spChg chg="mod">
          <ac:chgData name="Christine Mae" userId="4318b585ef043e67" providerId="LiveId" clId="{BC673A1F-8961-4C8B-B813-3F2BC40E4469}" dt="2023-11-22T07:16:53.501" v="430" actId="20577"/>
          <ac:spMkLst>
            <pc:docMk/>
            <pc:sldMk cId="4089767382" sldId="315"/>
            <ac:spMk id="9" creationId="{471067C1-BA53-2B51-59AA-9BD46595EA1D}"/>
          </ac:spMkLst>
        </pc:spChg>
      </pc:sldChg>
      <pc:sldChg chg="modSp mod">
        <pc:chgData name="Christine Mae" userId="4318b585ef043e67" providerId="LiveId" clId="{BC673A1F-8961-4C8B-B813-3F2BC40E4469}" dt="2023-11-22T08:03:28.683" v="1003" actId="207"/>
        <pc:sldMkLst>
          <pc:docMk/>
          <pc:sldMk cId="1984464057" sldId="316"/>
        </pc:sldMkLst>
        <pc:spChg chg="mod">
          <ac:chgData name="Christine Mae" userId="4318b585ef043e67" providerId="LiveId" clId="{BC673A1F-8961-4C8B-B813-3F2BC40E4469}" dt="2023-11-22T08:03:28.683" v="1003" actId="207"/>
          <ac:spMkLst>
            <pc:docMk/>
            <pc:sldMk cId="1984464057" sldId="316"/>
            <ac:spMk id="4" creationId="{192A056D-A282-95BC-96FA-409F5CDBBAE3}"/>
          </ac:spMkLst>
        </pc:spChg>
        <pc:spChg chg="mod">
          <ac:chgData name="Christine Mae" userId="4318b585ef043e67" providerId="LiveId" clId="{BC673A1F-8961-4C8B-B813-3F2BC40E4469}" dt="2023-11-22T07:20:39.688" v="469" actId="1076"/>
          <ac:spMkLst>
            <pc:docMk/>
            <pc:sldMk cId="1984464057" sldId="316"/>
            <ac:spMk id="5" creationId="{2F905C73-05EC-B198-7E4A-4E2CCEEED8B4}"/>
          </ac:spMkLst>
        </pc:spChg>
      </pc:sldChg>
      <pc:sldChg chg="modSp mod">
        <pc:chgData name="Christine Mae" userId="4318b585ef043e67" providerId="LiveId" clId="{BC673A1F-8961-4C8B-B813-3F2BC40E4469}" dt="2023-11-22T08:03:58.482" v="1022" actId="20577"/>
        <pc:sldMkLst>
          <pc:docMk/>
          <pc:sldMk cId="2816045384" sldId="318"/>
        </pc:sldMkLst>
        <pc:spChg chg="mod">
          <ac:chgData name="Christine Mae" userId="4318b585ef043e67" providerId="LiveId" clId="{BC673A1F-8961-4C8B-B813-3F2BC40E4469}" dt="2023-11-22T08:03:58.482" v="1022" actId="20577"/>
          <ac:spMkLst>
            <pc:docMk/>
            <pc:sldMk cId="2816045384" sldId="318"/>
            <ac:spMk id="2" creationId="{E8D48217-AA2B-8689-0279-70CCBB540BE9}"/>
          </ac:spMkLst>
        </pc:spChg>
        <pc:spChg chg="mod">
          <ac:chgData name="Christine Mae" userId="4318b585ef043e67" providerId="LiveId" clId="{BC673A1F-8961-4C8B-B813-3F2BC40E4469}" dt="2023-11-22T07:25:24.271" v="481" actId="20577"/>
          <ac:spMkLst>
            <pc:docMk/>
            <pc:sldMk cId="2816045384" sldId="318"/>
            <ac:spMk id="5" creationId="{4B108347-A793-3C7E-EDDB-448879E15FFD}"/>
          </ac:spMkLst>
        </pc:spChg>
        <pc:spChg chg="mod">
          <ac:chgData name="Christine Mae" userId="4318b585ef043e67" providerId="LiveId" clId="{BC673A1F-8961-4C8B-B813-3F2BC40E4469}" dt="2023-11-22T07:25:59.550" v="484" actId="20577"/>
          <ac:spMkLst>
            <pc:docMk/>
            <pc:sldMk cId="2816045384" sldId="318"/>
            <ac:spMk id="6" creationId="{F9F26A55-52D3-96BF-262B-8790CBDFEA46}"/>
          </ac:spMkLst>
        </pc:spChg>
        <pc:spChg chg="mod">
          <ac:chgData name="Christine Mae" userId="4318b585ef043e67" providerId="LiveId" clId="{BC673A1F-8961-4C8B-B813-3F2BC40E4469}" dt="2023-11-22T07:23:57.815" v="477" actId="20577"/>
          <ac:spMkLst>
            <pc:docMk/>
            <pc:sldMk cId="2816045384" sldId="318"/>
            <ac:spMk id="8" creationId="{08165EC8-9E37-3542-E030-0BDC25F33B69}"/>
          </ac:spMkLst>
        </pc:spChg>
        <pc:spChg chg="mod">
          <ac:chgData name="Christine Mae" userId="4318b585ef043e67" providerId="LiveId" clId="{BC673A1F-8961-4C8B-B813-3F2BC40E4469}" dt="2023-11-22T07:25:29.874" v="482" actId="1076"/>
          <ac:spMkLst>
            <pc:docMk/>
            <pc:sldMk cId="2816045384" sldId="318"/>
            <ac:spMk id="9" creationId="{826E144B-CD5D-0F44-3E04-C9FDFC793F5A}"/>
          </ac:spMkLst>
        </pc:spChg>
      </pc:sldChg>
      <pc:sldChg chg="modSp mod">
        <pc:chgData name="Christine Mae" userId="4318b585ef043e67" providerId="LiveId" clId="{BC673A1F-8961-4C8B-B813-3F2BC40E4469}" dt="2023-11-22T07:27:14.250" v="503" actId="20577"/>
        <pc:sldMkLst>
          <pc:docMk/>
          <pc:sldMk cId="766621407" sldId="319"/>
        </pc:sldMkLst>
        <pc:spChg chg="mod">
          <ac:chgData name="Christine Mae" userId="4318b585ef043e67" providerId="LiveId" clId="{BC673A1F-8961-4C8B-B813-3F2BC40E4469}" dt="2023-11-22T07:27:14.250" v="503" actId="20577"/>
          <ac:spMkLst>
            <pc:docMk/>
            <pc:sldMk cId="766621407" sldId="319"/>
            <ac:spMk id="2" creationId="{DDB59A42-5F4A-7CB0-8367-8ECB59CC5489}"/>
          </ac:spMkLst>
        </pc:spChg>
      </pc:sldChg>
      <pc:sldChg chg="modSp mod">
        <pc:chgData name="Christine Mae" userId="4318b585ef043e67" providerId="LiveId" clId="{BC673A1F-8961-4C8B-B813-3F2BC40E4469}" dt="2023-11-22T08:19:14.991" v="1170" actId="2711"/>
        <pc:sldMkLst>
          <pc:docMk/>
          <pc:sldMk cId="1038809459" sldId="323"/>
        </pc:sldMkLst>
        <pc:spChg chg="mod">
          <ac:chgData name="Christine Mae" userId="4318b585ef043e67" providerId="LiveId" clId="{BC673A1F-8961-4C8B-B813-3F2BC40E4469}" dt="2023-11-22T08:19:14.991" v="1170" actId="2711"/>
          <ac:spMkLst>
            <pc:docMk/>
            <pc:sldMk cId="1038809459" sldId="323"/>
            <ac:spMk id="3" creationId="{069EA7DD-75AD-480B-A12E-711F70775632}"/>
          </ac:spMkLst>
        </pc:spChg>
      </pc:sldChg>
      <pc:sldChg chg="modSp">
        <pc:chgData name="Christine Mae" userId="4318b585ef043e67" providerId="LiveId" clId="{BC673A1F-8961-4C8B-B813-3F2BC40E4469}" dt="2023-11-22T08:13:11.376" v="1066" actId="20577"/>
        <pc:sldMkLst>
          <pc:docMk/>
          <pc:sldMk cId="2747018513" sldId="326"/>
        </pc:sldMkLst>
        <pc:spChg chg="mod">
          <ac:chgData name="Christine Mae" userId="4318b585ef043e67" providerId="LiveId" clId="{BC673A1F-8961-4C8B-B813-3F2BC40E4469}" dt="2023-11-22T08:13:11.376" v="1066" actId="20577"/>
          <ac:spMkLst>
            <pc:docMk/>
            <pc:sldMk cId="2747018513" sldId="326"/>
            <ac:spMk id="21" creationId="{6E7D9D27-460C-8427-ED05-1C94C79B7D84}"/>
          </ac:spMkLst>
        </pc:spChg>
      </pc:sldChg>
      <pc:sldChg chg="addSp modSp mod">
        <pc:chgData name="Christine Mae" userId="4318b585ef043e67" providerId="LiveId" clId="{BC673A1F-8961-4C8B-B813-3F2BC40E4469}" dt="2023-11-22T08:16:27.348" v="1169" actId="1076"/>
        <pc:sldMkLst>
          <pc:docMk/>
          <pc:sldMk cId="3789303118" sldId="329"/>
        </pc:sldMkLst>
        <pc:spChg chg="mod">
          <ac:chgData name="Christine Mae" userId="4318b585ef043e67" providerId="LiveId" clId="{BC673A1F-8961-4C8B-B813-3F2BC40E4469}" dt="2023-11-22T08:15:55.312" v="1157" actId="20577"/>
          <ac:spMkLst>
            <pc:docMk/>
            <pc:sldMk cId="3789303118" sldId="329"/>
            <ac:spMk id="3" creationId="{54F02704-0D25-DD26-AE0E-F7FAE51C827C}"/>
          </ac:spMkLst>
        </pc:spChg>
        <pc:spChg chg="mod">
          <ac:chgData name="Christine Mae" userId="4318b585ef043e67" providerId="LiveId" clId="{BC673A1F-8961-4C8B-B813-3F2BC40E4469}" dt="2023-11-22T07:42:29.618" v="625" actId="207"/>
          <ac:spMkLst>
            <pc:docMk/>
            <pc:sldMk cId="3789303118" sldId="329"/>
            <ac:spMk id="4" creationId="{4866E7BF-B2A1-E597-5957-D01C373E9F05}"/>
          </ac:spMkLst>
        </pc:spChg>
        <pc:spChg chg="add mod">
          <ac:chgData name="Christine Mae" userId="4318b585ef043e67" providerId="LiveId" clId="{BC673A1F-8961-4C8B-B813-3F2BC40E4469}" dt="2023-11-22T07:42:15.513" v="624" actId="207"/>
          <ac:spMkLst>
            <pc:docMk/>
            <pc:sldMk cId="3789303118" sldId="329"/>
            <ac:spMk id="5" creationId="{AC4E07F9-77C3-C93B-8B70-5C256855A68B}"/>
          </ac:spMkLst>
        </pc:spChg>
        <pc:spChg chg="mod">
          <ac:chgData name="Christine Mae" userId="4318b585ef043e67" providerId="LiveId" clId="{BC673A1F-8961-4C8B-B813-3F2BC40E4469}" dt="2023-11-22T08:16:07.160" v="1160" actId="20577"/>
          <ac:spMkLst>
            <pc:docMk/>
            <pc:sldMk cId="3789303118" sldId="329"/>
            <ac:spMk id="6" creationId="{6E466864-7A94-1E01-5DFB-3195947CBFA3}"/>
          </ac:spMkLst>
        </pc:spChg>
        <pc:spChg chg="mod">
          <ac:chgData name="Christine Mae" userId="4318b585ef043e67" providerId="LiveId" clId="{BC673A1F-8961-4C8B-B813-3F2BC40E4469}" dt="2023-11-22T08:16:12.514" v="1163" actId="20577"/>
          <ac:spMkLst>
            <pc:docMk/>
            <pc:sldMk cId="3789303118" sldId="329"/>
            <ac:spMk id="7" creationId="{0CE2E271-4A93-CE6B-138D-91B4D88621E6}"/>
          </ac:spMkLst>
        </pc:spChg>
        <pc:spChg chg="mod">
          <ac:chgData name="Christine Mae" userId="4318b585ef043e67" providerId="LiveId" clId="{BC673A1F-8961-4C8B-B813-3F2BC40E4469}" dt="2023-11-22T08:16:22.316" v="1168" actId="20577"/>
          <ac:spMkLst>
            <pc:docMk/>
            <pc:sldMk cId="3789303118" sldId="329"/>
            <ac:spMk id="8" creationId="{C26858A5-4322-C8D1-44FC-FA4BE9602F01}"/>
          </ac:spMkLst>
        </pc:spChg>
        <pc:spChg chg="add mod">
          <ac:chgData name="Christine Mae" userId="4318b585ef043e67" providerId="LiveId" clId="{BC673A1F-8961-4C8B-B813-3F2BC40E4469}" dt="2023-11-22T08:16:27.348" v="1169" actId="1076"/>
          <ac:spMkLst>
            <pc:docMk/>
            <pc:sldMk cId="3789303118" sldId="329"/>
            <ac:spMk id="9" creationId="{15398DE6-DA47-1B00-E6B9-C701A315DFD9}"/>
          </ac:spMkLst>
        </pc:spChg>
      </pc:sldChg>
      <pc:sldChg chg="delSp add setBg delDesignElem">
        <pc:chgData name="Christine Mae" userId="4318b585ef043e67" providerId="LiveId" clId="{BC673A1F-8961-4C8B-B813-3F2BC40E4469}" dt="2023-11-22T07:41:05.900" v="611"/>
        <pc:sldMkLst>
          <pc:docMk/>
          <pc:sldMk cId="318071098" sldId="330"/>
        </pc:sldMkLst>
        <pc:spChg chg="del">
          <ac:chgData name="Christine Mae" userId="4318b585ef043e67" providerId="LiveId" clId="{BC673A1F-8961-4C8B-B813-3F2BC40E4469}" dt="2023-11-22T07:41:05.900" v="611"/>
          <ac:spMkLst>
            <pc:docMk/>
            <pc:sldMk cId="318071098" sldId="330"/>
            <ac:spMk id="18" creationId="{D6D7A0BC-0046-4CAA-8E7F-DCAFE511EA0E}"/>
          </ac:spMkLst>
        </pc:spChg>
        <pc:spChg chg="del">
          <ac:chgData name="Christine Mae" userId="4318b585ef043e67" providerId="LiveId" clId="{BC673A1F-8961-4C8B-B813-3F2BC40E4469}" dt="2023-11-22T07:41:05.900" v="611"/>
          <ac:spMkLst>
            <pc:docMk/>
            <pc:sldMk cId="318071098" sldId="330"/>
            <ac:spMk id="20" creationId="{E7C6334F-6411-41EC-AD7D-179EDD8B58CB}"/>
          </ac:spMkLst>
        </pc:spChg>
        <pc:spChg chg="del">
          <ac:chgData name="Christine Mae" userId="4318b585ef043e67" providerId="LiveId" clId="{BC673A1F-8961-4C8B-B813-3F2BC40E4469}" dt="2023-11-22T07:41:05.900" v="611"/>
          <ac:spMkLst>
            <pc:docMk/>
            <pc:sldMk cId="318071098" sldId="330"/>
            <ac:spMk id="22" creationId="{E6B02CEE-3AF8-4349-9B3E-8970E6DF62B3}"/>
          </ac:spMkLst>
        </pc:spChg>
        <pc:spChg chg="del">
          <ac:chgData name="Christine Mae" userId="4318b585ef043e67" providerId="LiveId" clId="{BC673A1F-8961-4C8B-B813-3F2BC40E4469}" dt="2023-11-22T07:41:05.900" v="611"/>
          <ac:spMkLst>
            <pc:docMk/>
            <pc:sldMk cId="318071098" sldId="330"/>
            <ac:spMk id="24" creationId="{AAA01CF0-3FB5-44EB-B7DE-F2E86374C2FB}"/>
          </ac:spMkLst>
        </pc:spChg>
      </pc:sldChg>
      <pc:sldChg chg="new del">
        <pc:chgData name="Christine Mae" userId="4318b585ef043e67" providerId="LiveId" clId="{BC673A1F-8961-4C8B-B813-3F2BC40E4469}" dt="2023-11-22T07:40:15.183" v="607" actId="680"/>
        <pc:sldMkLst>
          <pc:docMk/>
          <pc:sldMk cId="781583725" sldId="3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244C8-E328-4B3A-A896-9E1B768D4866}" type="datetimeFigureOut">
              <a:rPr lang="en-AU" smtClean="0"/>
              <a:t>22/11/2023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575F4-B2A6-4D35-A389-1CA422C0F59A}" type="slidenum">
              <a:rPr lang="en-AU" smtClean="0"/>
              <a:t>‹#›</a:t>
            </a:fld>
            <a:endParaRPr lang="en-AU"/>
          </a:p>
        </p:txBody>
      </p:sp>
    </p:spTree>
    <p:extLst>
      <p:ext uri="{BB962C8B-B14F-4D97-AF65-F5344CB8AC3E}">
        <p14:creationId xmlns:p14="http://schemas.microsoft.com/office/powerpoint/2010/main" val="3092485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C575F4-B2A6-4D35-A389-1CA422C0F59A}" type="slidenum">
              <a:rPr lang="en-AU" smtClean="0"/>
              <a:t>5</a:t>
            </a:fld>
            <a:endParaRPr lang="en-AU"/>
          </a:p>
        </p:txBody>
      </p:sp>
    </p:spTree>
    <p:extLst>
      <p:ext uri="{BB962C8B-B14F-4D97-AF65-F5344CB8AC3E}">
        <p14:creationId xmlns:p14="http://schemas.microsoft.com/office/powerpoint/2010/main" val="243925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C575F4-B2A6-4D35-A389-1CA422C0F59A}" type="slidenum">
              <a:rPr lang="en-AU" smtClean="0"/>
              <a:t>6</a:t>
            </a:fld>
            <a:endParaRPr lang="en-AU"/>
          </a:p>
        </p:txBody>
      </p:sp>
    </p:spTree>
    <p:extLst>
      <p:ext uri="{BB962C8B-B14F-4D97-AF65-F5344CB8AC3E}">
        <p14:creationId xmlns:p14="http://schemas.microsoft.com/office/powerpoint/2010/main" val="406734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C575F4-B2A6-4D35-A389-1CA422C0F59A}" type="slidenum">
              <a:rPr lang="en-AU" smtClean="0"/>
              <a:t>7</a:t>
            </a:fld>
            <a:endParaRPr lang="en-AU"/>
          </a:p>
        </p:txBody>
      </p:sp>
    </p:spTree>
    <p:extLst>
      <p:ext uri="{BB962C8B-B14F-4D97-AF65-F5344CB8AC3E}">
        <p14:creationId xmlns:p14="http://schemas.microsoft.com/office/powerpoint/2010/main" val="350104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56c44979ae_0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56c44979ae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772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C575F4-B2A6-4D35-A389-1CA422C0F59A}" type="slidenum">
              <a:rPr lang="en-AU" smtClean="0"/>
              <a:t>15</a:t>
            </a:fld>
            <a:endParaRPr lang="en-AU"/>
          </a:p>
        </p:txBody>
      </p:sp>
    </p:spTree>
    <p:extLst>
      <p:ext uri="{BB962C8B-B14F-4D97-AF65-F5344CB8AC3E}">
        <p14:creationId xmlns:p14="http://schemas.microsoft.com/office/powerpoint/2010/main" val="370787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276653fdf3d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276653fdf3d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C575F4-B2A6-4D35-A389-1CA422C0F59A}" type="slidenum">
              <a:rPr lang="en-AU" smtClean="0"/>
              <a:t>20</a:t>
            </a:fld>
            <a:endParaRPr lang="en-AU"/>
          </a:p>
        </p:txBody>
      </p:sp>
    </p:spTree>
    <p:extLst>
      <p:ext uri="{BB962C8B-B14F-4D97-AF65-F5344CB8AC3E}">
        <p14:creationId xmlns:p14="http://schemas.microsoft.com/office/powerpoint/2010/main" val="735566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276653fdf3d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276653fdf3d_1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897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11/22/2023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11/22/2023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hite">
  <p:cSld name="Content White">
    <p:spTree>
      <p:nvGrpSpPr>
        <p:cNvPr id="1" name="Shape 39"/>
        <p:cNvGrpSpPr/>
        <p:nvPr/>
      </p:nvGrpSpPr>
      <p:grpSpPr>
        <a:xfrm>
          <a:off x="0" y="0"/>
          <a:ext cx="0" cy="0"/>
          <a:chOff x="0" y="0"/>
          <a:chExt cx="0" cy="0"/>
        </a:xfrm>
      </p:grpSpPr>
      <p:sp>
        <p:nvSpPr>
          <p:cNvPr id="40" name="Google Shape;40;p23"/>
          <p:cNvSpPr txBox="1">
            <a:spLocks noGrp="1"/>
          </p:cNvSpPr>
          <p:nvPr>
            <p:ph type="title"/>
          </p:nvPr>
        </p:nvSpPr>
        <p:spPr>
          <a:xfrm>
            <a:off x="282658" y="466430"/>
            <a:ext cx="11622106" cy="9693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3A7A"/>
              </a:buClr>
              <a:buSzPts val="4400"/>
              <a:buFont typeface="Helvetica Neue"/>
              <a:buNone/>
              <a:defRPr b="1">
                <a:solidFill>
                  <a:srgbClr val="243A7A"/>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3"/>
          <p:cNvSpPr txBox="1">
            <a:spLocks noGrp="1"/>
          </p:cNvSpPr>
          <p:nvPr>
            <p:ph type="body" idx="1"/>
          </p:nvPr>
        </p:nvSpPr>
        <p:spPr>
          <a:xfrm>
            <a:off x="283802" y="2131757"/>
            <a:ext cx="11622106" cy="38068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33A7A"/>
              </a:buClr>
              <a:buSzPts val="2800"/>
              <a:buNone/>
              <a:defRPr>
                <a:solidFill>
                  <a:srgbClr val="233A7A"/>
                </a:solidFill>
                <a:latin typeface="Helvetica Neue"/>
                <a:ea typeface="Helvetica Neue"/>
                <a:cs typeface="Helvetica Neue"/>
                <a:sym typeface="Helvetica Neue"/>
              </a:defRPr>
            </a:lvl1pPr>
            <a:lvl2pPr marL="914400" lvl="1" indent="-228600" algn="l">
              <a:lnSpc>
                <a:spcPct val="90000"/>
              </a:lnSpc>
              <a:spcBef>
                <a:spcPts val="500"/>
              </a:spcBef>
              <a:spcAft>
                <a:spcPts val="0"/>
              </a:spcAft>
              <a:buClr>
                <a:srgbClr val="233A7A"/>
              </a:buClr>
              <a:buSzPts val="2400"/>
              <a:buNone/>
              <a:defRPr>
                <a:solidFill>
                  <a:srgbClr val="233A7A"/>
                </a:solidFill>
                <a:latin typeface="Helvetica Neue"/>
                <a:ea typeface="Helvetica Neue"/>
                <a:cs typeface="Helvetica Neue"/>
                <a:sym typeface="Helvetica Neue"/>
              </a:defRPr>
            </a:lvl2pPr>
            <a:lvl3pPr marL="1371600" lvl="2" indent="-228600" algn="l">
              <a:lnSpc>
                <a:spcPct val="90000"/>
              </a:lnSpc>
              <a:spcBef>
                <a:spcPts val="500"/>
              </a:spcBef>
              <a:spcAft>
                <a:spcPts val="0"/>
              </a:spcAft>
              <a:buClr>
                <a:srgbClr val="233A7A"/>
              </a:buClr>
              <a:buSzPts val="2000"/>
              <a:buNone/>
              <a:defRPr>
                <a:solidFill>
                  <a:srgbClr val="233A7A"/>
                </a:solidFill>
                <a:latin typeface="Helvetica Neue"/>
                <a:ea typeface="Helvetica Neue"/>
                <a:cs typeface="Helvetica Neue"/>
                <a:sym typeface="Helvetica Neue"/>
              </a:defRPr>
            </a:lvl3pPr>
            <a:lvl4pPr marL="1828800" lvl="3" indent="-228600" algn="l">
              <a:lnSpc>
                <a:spcPct val="90000"/>
              </a:lnSpc>
              <a:spcBef>
                <a:spcPts val="500"/>
              </a:spcBef>
              <a:spcAft>
                <a:spcPts val="0"/>
              </a:spcAft>
              <a:buClr>
                <a:srgbClr val="233A7A"/>
              </a:buClr>
              <a:buSzPts val="1800"/>
              <a:buNone/>
              <a:defRPr>
                <a:solidFill>
                  <a:srgbClr val="233A7A"/>
                </a:solidFill>
                <a:latin typeface="Helvetica Neue"/>
                <a:ea typeface="Helvetica Neue"/>
                <a:cs typeface="Helvetica Neue"/>
                <a:sym typeface="Helvetica Neue"/>
              </a:defRPr>
            </a:lvl4pPr>
            <a:lvl5pPr marL="2286000" lvl="4" indent="-228600" algn="l">
              <a:lnSpc>
                <a:spcPct val="90000"/>
              </a:lnSpc>
              <a:spcBef>
                <a:spcPts val="500"/>
              </a:spcBef>
              <a:spcAft>
                <a:spcPts val="0"/>
              </a:spcAft>
              <a:buClr>
                <a:srgbClr val="233A7A"/>
              </a:buClr>
              <a:buSzPts val="1800"/>
              <a:buNone/>
              <a:defRPr>
                <a:solidFill>
                  <a:srgbClr val="233A7A"/>
                </a:solidFill>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p:nvPr/>
        </p:nvSpPr>
        <p:spPr>
          <a:xfrm>
            <a:off x="283802" y="1506019"/>
            <a:ext cx="11622106" cy="538855"/>
          </a:xfrm>
          <a:prstGeom prst="rect">
            <a:avLst/>
          </a:prstGeom>
          <a:solidFill>
            <a:srgbClr val="233A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 name="Google Shape;43;p23"/>
          <p:cNvPicPr preferRelativeResize="0"/>
          <p:nvPr/>
        </p:nvPicPr>
        <p:blipFill rotWithShape="1">
          <a:blip r:embed="rId2">
            <a:alphaModFix amt="5000"/>
          </a:blip>
          <a:srcRect/>
          <a:stretch/>
        </p:blipFill>
        <p:spPr>
          <a:xfrm>
            <a:off x="3281805" y="466430"/>
            <a:ext cx="5626100" cy="6807200"/>
          </a:xfrm>
          <a:prstGeom prst="rect">
            <a:avLst/>
          </a:prstGeom>
          <a:noFill/>
          <a:ln>
            <a:noFill/>
          </a:ln>
        </p:spPr>
      </p:pic>
      <p:pic>
        <p:nvPicPr>
          <p:cNvPr id="44" name="Google Shape;44;p23" descr="Logo&#10;&#10;Description automatically generated"/>
          <p:cNvPicPr preferRelativeResize="0"/>
          <p:nvPr/>
        </p:nvPicPr>
        <p:blipFill rotWithShape="1">
          <a:blip r:embed="rId3">
            <a:alphaModFix/>
          </a:blip>
          <a:srcRect/>
          <a:stretch/>
        </p:blipFill>
        <p:spPr>
          <a:xfrm>
            <a:off x="10237304" y="6087329"/>
            <a:ext cx="1844369" cy="718313"/>
          </a:xfrm>
          <a:prstGeom prst="rect">
            <a:avLst/>
          </a:prstGeom>
          <a:noFill/>
          <a:ln>
            <a:noFill/>
          </a:ln>
        </p:spPr>
      </p:pic>
      <p:sp>
        <p:nvSpPr>
          <p:cNvPr id="45" name="Google Shape;45;p23"/>
          <p:cNvSpPr txBox="1"/>
          <p:nvPr/>
        </p:nvSpPr>
        <p:spPr>
          <a:xfrm>
            <a:off x="4920146" y="6432070"/>
            <a:ext cx="53174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rgbClr val="C00000"/>
                </a:solidFill>
                <a:latin typeface="Calibri"/>
                <a:ea typeface="Calibri"/>
                <a:cs typeface="Calibri"/>
                <a:sym typeface="Calibri"/>
              </a:rPr>
              <a:t> </a:t>
            </a:r>
            <a:r>
              <a:rPr lang="en-AU" sz="1800" b="1" i="0" u="none" strike="noStrike" cap="none">
                <a:solidFill>
                  <a:srgbClr val="C00000"/>
                </a:solidFill>
                <a:latin typeface="Century Gothic"/>
                <a:ea typeface="Century Gothic"/>
                <a:cs typeface="Century Gothic"/>
                <a:sym typeface="Century Gothic"/>
              </a:rPr>
              <a:t>Service</a:t>
            </a:r>
            <a:r>
              <a:rPr lang="en-AU" sz="1800" b="1" i="0" u="none" strike="noStrike" cap="none">
                <a:solidFill>
                  <a:srgbClr val="FFFFFF"/>
                </a:solidFill>
                <a:latin typeface="Century Gothic"/>
                <a:ea typeface="Century Gothic"/>
                <a:cs typeface="Century Gothic"/>
                <a:sym typeface="Century Gothic"/>
              </a:rPr>
              <a:t>  </a:t>
            </a:r>
            <a:r>
              <a:rPr lang="en-AU" sz="1800" b="1" i="0" u="none" strike="noStrike" cap="none">
                <a:solidFill>
                  <a:srgbClr val="00B0F0"/>
                </a:solidFill>
                <a:latin typeface="Century Gothic"/>
                <a:ea typeface="Century Gothic"/>
                <a:cs typeface="Century Gothic"/>
                <a:sym typeface="Century Gothic"/>
              </a:rPr>
              <a:t>Accountability</a:t>
            </a:r>
            <a:r>
              <a:rPr lang="en-AU" sz="1800" b="1" i="0" u="none" strike="noStrike" cap="none">
                <a:solidFill>
                  <a:srgbClr val="FFFFFF"/>
                </a:solidFill>
                <a:latin typeface="Century Gothic"/>
                <a:ea typeface="Century Gothic"/>
                <a:cs typeface="Century Gothic"/>
                <a:sym typeface="Century Gothic"/>
              </a:rPr>
              <a:t>  </a:t>
            </a:r>
            <a:r>
              <a:rPr lang="en-AU" sz="1800" b="1" i="0" u="none" strike="noStrike" cap="none">
                <a:solidFill>
                  <a:srgbClr val="FFC000"/>
                </a:solidFill>
                <a:latin typeface="Century Gothic"/>
                <a:ea typeface="Century Gothic"/>
                <a:cs typeface="Century Gothic"/>
                <a:sym typeface="Century Gothic"/>
              </a:rPr>
              <a:t>Integrity</a:t>
            </a:r>
            <a:r>
              <a:rPr lang="en-AU" sz="1800" b="1" i="0" u="none" strike="noStrike" cap="none">
                <a:solidFill>
                  <a:srgbClr val="FFFFFF"/>
                </a:solidFill>
                <a:latin typeface="Century Gothic"/>
                <a:ea typeface="Century Gothic"/>
                <a:cs typeface="Century Gothic"/>
                <a:sym typeface="Century Gothic"/>
              </a:rPr>
              <a:t> </a:t>
            </a:r>
            <a:r>
              <a:rPr lang="en-AU" sz="1800" b="1" i="0" u="none" strike="noStrike" cap="none">
                <a:solidFill>
                  <a:schemeClr val="lt1"/>
                </a:solidFill>
                <a:latin typeface="Century Gothic"/>
                <a:ea typeface="Century Gothic"/>
                <a:cs typeface="Century Gothic"/>
                <a:sym typeface="Century Gothic"/>
              </a:rPr>
              <a:t> </a:t>
            </a:r>
            <a:r>
              <a:rPr lang="en-AU" sz="1800" b="1" i="0" u="none" strike="noStrike" cap="none">
                <a:solidFill>
                  <a:srgbClr val="233A7A"/>
                </a:solidFill>
                <a:latin typeface="Century Gothic"/>
                <a:ea typeface="Century Gothic"/>
                <a:cs typeface="Century Gothic"/>
                <a:sym typeface="Century Gothic"/>
              </a:rPr>
              <a:t>Collegiality</a:t>
            </a:r>
            <a:endParaRPr sz="1800" b="1" i="0" u="none" strike="noStrike" cap="none">
              <a:solidFill>
                <a:srgbClr val="233A7A"/>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113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11/22/2023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11/22/2023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11/22/2023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11/22/2023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11/22/2023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 id="2147483765" r:id="rId12"/>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docs.google.com/document/d/1F0qF2h6c3xRx4kyvpRMUECXYtE8yQBK0/edit?usp=sharing&amp;ouid=113035436481231776143&amp;rtpof=true&amp;sd=tru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Developing understanding and Fluency</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sz="2400" dirty="0"/>
              <a:t>a STRATEGIC balancing act!</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
        <p:nvSpPr>
          <p:cNvPr id="4" name="TextBox 3">
            <a:extLst>
              <a:ext uri="{FF2B5EF4-FFF2-40B4-BE49-F238E27FC236}">
                <a16:creationId xmlns:a16="http://schemas.microsoft.com/office/drawing/2014/main" id="{DA4384EC-B536-9F31-381B-5B4E547F2568}"/>
              </a:ext>
            </a:extLst>
          </p:cNvPr>
          <p:cNvSpPr txBox="1"/>
          <p:nvPr/>
        </p:nvSpPr>
        <p:spPr>
          <a:xfrm>
            <a:off x="446533" y="6501384"/>
            <a:ext cx="11260667" cy="369332"/>
          </a:xfrm>
          <a:prstGeom prst="rect">
            <a:avLst/>
          </a:prstGeom>
          <a:noFill/>
        </p:spPr>
        <p:txBody>
          <a:bodyPr wrap="square" rtlCol="0">
            <a:spAutoFit/>
          </a:bodyPr>
          <a:lstStyle/>
          <a:p>
            <a:r>
              <a:rPr lang="en-US" dirty="0"/>
              <a:t>Dr Christine Mae	Mobile: 0433 700 946	Email: christinemae583@gmail.com</a:t>
            </a:r>
            <a:endParaRPr lang="en-AU" dirty="0"/>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8217-AA2B-8689-0279-70CCBB540BE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Understanding and Fluency by the end of stage 2</a:t>
            </a:r>
            <a:br>
              <a:rPr lang="en-US"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CDE9C28-9752-ED85-F6E5-1E8FFC30180A}"/>
              </a:ext>
            </a:extLst>
          </p:cNvPr>
          <p:cNvSpPr txBox="1"/>
          <p:nvPr/>
        </p:nvSpPr>
        <p:spPr>
          <a:xfrm>
            <a:off x="581192" y="2283485"/>
            <a:ext cx="4143375" cy="1477328"/>
          </a:xfrm>
          <a:prstGeom prst="rect">
            <a:avLst/>
          </a:prstGeom>
          <a:noFill/>
          <a:ln w="28575">
            <a:solidFill>
              <a:schemeClr val="accent1"/>
            </a:solidFill>
            <a:prstDash val="sysDash"/>
          </a:ln>
        </p:spPr>
        <p:txBody>
          <a:bodyPr wrap="square" rtlCol="0">
            <a:spAutoFit/>
          </a:bodyPr>
          <a:lstStyle/>
          <a:p>
            <a:r>
              <a:rPr lang="en-US" dirty="0" err="1">
                <a:latin typeface="Arial" panose="020B0604020202020204" pitchFamily="34" charset="0"/>
                <a:cs typeface="Arial" panose="020B0604020202020204" pitchFamily="34" charset="0"/>
              </a:rPr>
              <a:t>Recognise</a:t>
            </a:r>
            <a:r>
              <a:rPr lang="en-US" dirty="0">
                <a:latin typeface="Arial" panose="020B0604020202020204" pitchFamily="34" charset="0"/>
                <a:cs typeface="Arial" panose="020B0604020202020204" pitchFamily="34" charset="0"/>
              </a:rPr>
              <a:t> and use </a:t>
            </a:r>
            <a:r>
              <a:rPr lang="en-US" b="1" dirty="0">
                <a:solidFill>
                  <a:schemeClr val="accent1"/>
                </a:solidFill>
                <a:latin typeface="Arial" panose="020B0604020202020204" pitchFamily="34" charset="0"/>
                <a:cs typeface="Arial" panose="020B0604020202020204" pitchFamily="34" charset="0"/>
              </a:rPr>
              <a:t>the distributive property </a:t>
            </a:r>
            <a:r>
              <a:rPr lang="en-US" dirty="0">
                <a:latin typeface="Arial" panose="020B0604020202020204" pitchFamily="34" charset="0"/>
                <a:cs typeface="Arial" panose="020B0604020202020204" pitchFamily="34" charset="0"/>
              </a:rPr>
              <a:t>to identify an unknown number and reason why.</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5 x 7 = 5 x 5 + 5 x ?</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8 x 9 = 8 x 10 - ?</a:t>
            </a:r>
          </a:p>
        </p:txBody>
      </p:sp>
      <p:sp>
        <p:nvSpPr>
          <p:cNvPr id="5" name="TextBox 4">
            <a:extLst>
              <a:ext uri="{FF2B5EF4-FFF2-40B4-BE49-F238E27FC236}">
                <a16:creationId xmlns:a16="http://schemas.microsoft.com/office/drawing/2014/main" id="{4B108347-A793-3C7E-EDDB-448879E15FFD}"/>
              </a:ext>
            </a:extLst>
          </p:cNvPr>
          <p:cNvSpPr txBox="1"/>
          <p:nvPr/>
        </p:nvSpPr>
        <p:spPr>
          <a:xfrm>
            <a:off x="581191" y="4089962"/>
            <a:ext cx="4143375" cy="1477328"/>
          </a:xfrm>
          <a:prstGeom prst="rect">
            <a:avLst/>
          </a:prstGeom>
          <a:noFill/>
          <a:ln w="28575">
            <a:solidFill>
              <a:schemeClr val="accent1"/>
            </a:solidFill>
            <a:prstDash val="sysDash"/>
          </a:ln>
        </p:spPr>
        <p:txBody>
          <a:bodyPr wrap="square" rtlCol="0">
            <a:spAutoFit/>
          </a:bodyPr>
          <a:lstStyle/>
          <a:p>
            <a:r>
              <a:rPr lang="en-US" dirty="0" err="1">
                <a:latin typeface="Arial" panose="020B0604020202020204" pitchFamily="34" charset="0"/>
                <a:cs typeface="Arial" panose="020B0604020202020204" pitchFamily="34" charset="0"/>
              </a:rPr>
              <a:t>Recognise</a:t>
            </a:r>
            <a:r>
              <a:rPr lang="en-US" dirty="0">
                <a:latin typeface="Arial" panose="020B0604020202020204" pitchFamily="34" charset="0"/>
                <a:cs typeface="Arial" panose="020B0604020202020204" pitchFamily="34" charset="0"/>
              </a:rPr>
              <a:t> when and how to </a:t>
            </a:r>
            <a:r>
              <a:rPr lang="en-US" b="1" dirty="0" err="1">
                <a:solidFill>
                  <a:schemeClr val="accent1"/>
                </a:solidFill>
                <a:latin typeface="Arial" panose="020B0604020202020204" pitchFamily="34" charset="0"/>
                <a:cs typeface="Arial" panose="020B0604020202020204" pitchFamily="34" charset="0"/>
              </a:rPr>
              <a:t>factorise</a:t>
            </a:r>
            <a:r>
              <a:rPr lang="en-US" b="1" dirty="0">
                <a:solidFill>
                  <a:schemeClr val="accent1"/>
                </a:solidFill>
                <a:latin typeface="Arial" panose="020B0604020202020204" pitchFamily="34" charset="0"/>
                <a:cs typeface="Arial" panose="020B0604020202020204" pitchFamily="34" charset="0"/>
              </a:rPr>
              <a:t> and use the Associative property </a:t>
            </a:r>
            <a:r>
              <a:rPr lang="en-US" dirty="0">
                <a:latin typeface="Arial" panose="020B0604020202020204" pitchFamily="34" charset="0"/>
                <a:cs typeface="Arial" panose="020B0604020202020204" pitchFamily="34" charset="0"/>
              </a:rPr>
              <a:t>as a mental strategy to find an unknown fact.</a:t>
            </a:r>
          </a:p>
          <a:p>
            <a:pPr lvl="1"/>
            <a:r>
              <a:rPr lang="en-US" b="1" dirty="0">
                <a:latin typeface="Arial" panose="020B0604020202020204" pitchFamily="34" charset="0"/>
                <a:cs typeface="Arial" panose="020B0604020202020204" pitchFamily="34" charset="0"/>
              </a:rPr>
              <a:t>5 x 12 =?</a:t>
            </a:r>
          </a:p>
        </p:txBody>
      </p:sp>
      <p:sp>
        <p:nvSpPr>
          <p:cNvPr id="6" name="TextBox 5">
            <a:extLst>
              <a:ext uri="{FF2B5EF4-FFF2-40B4-BE49-F238E27FC236}">
                <a16:creationId xmlns:a16="http://schemas.microsoft.com/office/drawing/2014/main" id="{F9F26A55-52D3-96BF-262B-8790CBDFEA46}"/>
              </a:ext>
            </a:extLst>
          </p:cNvPr>
          <p:cNvSpPr txBox="1"/>
          <p:nvPr/>
        </p:nvSpPr>
        <p:spPr>
          <a:xfrm>
            <a:off x="5172572" y="2283485"/>
            <a:ext cx="5419393" cy="1200329"/>
          </a:xfrm>
          <a:prstGeom prst="rect">
            <a:avLst/>
          </a:prstGeom>
          <a:noFill/>
          <a:ln w="28575">
            <a:solidFill>
              <a:schemeClr val="accent1"/>
            </a:solidFill>
            <a:prstDash val="sysDash"/>
          </a:ln>
        </p:spPr>
        <p:txBody>
          <a:bodyPr wrap="square" rtlCol="0">
            <a:spAutoFit/>
          </a:bodyPr>
          <a:lstStyle/>
          <a:p>
            <a:r>
              <a:rPr lang="en-US" dirty="0">
                <a:latin typeface="Arial" panose="020B0604020202020204" pitchFamily="34" charset="0"/>
                <a:cs typeface="Arial" panose="020B0604020202020204" pitchFamily="34" charset="0"/>
              </a:rPr>
              <a:t>Identify relationships to write equivalent expressions and complete number sentences.</a:t>
            </a:r>
          </a:p>
          <a:p>
            <a:pPr lvl="1"/>
            <a:r>
              <a:rPr lang="en-US" b="1" dirty="0">
                <a:latin typeface="Arial" panose="020B0604020202020204" pitchFamily="34" charset="0"/>
                <a:cs typeface="Arial" panose="020B0604020202020204" pitchFamily="34" charset="0"/>
              </a:rPr>
              <a:t>15 x 8 = 30 x ? </a:t>
            </a:r>
          </a:p>
          <a:p>
            <a:pPr lvl="1"/>
            <a:r>
              <a:rPr lang="en-US" b="1" dirty="0">
                <a:latin typeface="Arial" panose="020B0604020202020204" pitchFamily="34" charset="0"/>
                <a:cs typeface="Arial" panose="020B0604020202020204" pitchFamily="34" charset="0"/>
              </a:rPr>
              <a:t>12 x 3 = ? x 6 </a:t>
            </a:r>
          </a:p>
        </p:txBody>
      </p:sp>
      <p:sp>
        <p:nvSpPr>
          <p:cNvPr id="7" name="TextBox 6">
            <a:extLst>
              <a:ext uri="{FF2B5EF4-FFF2-40B4-BE49-F238E27FC236}">
                <a16:creationId xmlns:a16="http://schemas.microsoft.com/office/drawing/2014/main" id="{9CDF95EA-8BCB-8F52-86BD-F4FA9A23EBF7}"/>
              </a:ext>
            </a:extLst>
          </p:cNvPr>
          <p:cNvSpPr txBox="1"/>
          <p:nvPr/>
        </p:nvSpPr>
        <p:spPr>
          <a:xfrm>
            <a:off x="5172573" y="4041788"/>
            <a:ext cx="5419393" cy="1754326"/>
          </a:xfrm>
          <a:prstGeom prst="rect">
            <a:avLst/>
          </a:prstGeom>
          <a:noFill/>
          <a:ln w="28575">
            <a:solidFill>
              <a:schemeClr val="accent1"/>
            </a:solidFill>
            <a:prstDash val="sysDash"/>
          </a:ln>
        </p:spPr>
        <p:txBody>
          <a:bodyPr wrap="square" rtlCol="0">
            <a:spAutoFit/>
          </a:bodyPr>
          <a:lstStyle/>
          <a:p>
            <a:r>
              <a:rPr lang="en-US" dirty="0">
                <a:latin typeface="Arial" panose="020B0604020202020204" pitchFamily="34" charset="0"/>
                <a:cs typeface="Arial" panose="020B0604020202020204" pitchFamily="34" charset="0"/>
              </a:rPr>
              <a:t>Use </a:t>
            </a:r>
            <a:r>
              <a:rPr lang="en-US" b="1" dirty="0">
                <a:solidFill>
                  <a:schemeClr val="accent1"/>
                </a:solidFill>
                <a:latin typeface="Arial" panose="020B0604020202020204" pitchFamily="34" charset="0"/>
                <a:cs typeface="Arial" panose="020B0604020202020204" pitchFamily="34" charset="0"/>
              </a:rPr>
              <a:t>place value, </a:t>
            </a:r>
            <a:r>
              <a:rPr lang="en-US" b="1" dirty="0" err="1">
                <a:solidFill>
                  <a:schemeClr val="accent1"/>
                </a:solidFill>
                <a:latin typeface="Arial" panose="020B0604020202020204" pitchFamily="34" charset="0"/>
                <a:cs typeface="Arial" panose="020B0604020202020204" pitchFamily="34" charset="0"/>
              </a:rPr>
              <a:t>factorisation</a:t>
            </a:r>
            <a:r>
              <a:rPr lang="en-US" b="1" dirty="0">
                <a:solidFill>
                  <a:schemeClr val="accent1"/>
                </a:solidFill>
                <a:latin typeface="Arial" panose="020B0604020202020204" pitchFamily="34" charset="0"/>
                <a:cs typeface="Arial" panose="020B0604020202020204" pitchFamily="34" charset="0"/>
              </a:rPr>
              <a:t> and the Associative property </a:t>
            </a:r>
            <a:r>
              <a:rPr lang="en-US" dirty="0">
                <a:latin typeface="Arial" panose="020B0604020202020204" pitchFamily="34" charset="0"/>
                <a:cs typeface="Arial" panose="020B0604020202020204" pitchFamily="34" charset="0"/>
              </a:rPr>
              <a:t>to multiply single digit numbers by multiples of 10.</a:t>
            </a:r>
          </a:p>
          <a:p>
            <a:pPr lvl="1"/>
            <a:r>
              <a:rPr lang="en-US" b="1" dirty="0">
                <a:latin typeface="Arial" panose="020B0604020202020204" pitchFamily="34" charset="0"/>
                <a:cs typeface="Arial" panose="020B0604020202020204" pitchFamily="34" charset="0"/>
              </a:rPr>
              <a:t>6 x 40 = ? </a:t>
            </a:r>
          </a:p>
          <a:p>
            <a:pPr lvl="1"/>
            <a:r>
              <a:rPr lang="en-US" b="1" dirty="0">
                <a:latin typeface="Arial" panose="020B0604020202020204" pitchFamily="34" charset="0"/>
                <a:cs typeface="Arial" panose="020B0604020202020204" pitchFamily="34" charset="0"/>
              </a:rPr>
              <a:t>5 x 50 = 5 x 5 x ? </a:t>
            </a:r>
          </a:p>
          <a:p>
            <a:pPr lvl="1"/>
            <a:r>
              <a:rPr lang="en-US" b="1" dirty="0">
                <a:latin typeface="Arial" panose="020B0604020202020204" pitchFamily="34" charset="0"/>
                <a:cs typeface="Arial" panose="020B0604020202020204" pitchFamily="34" charset="0"/>
              </a:rPr>
              <a:t>7 x ? = 210</a:t>
            </a:r>
          </a:p>
        </p:txBody>
      </p:sp>
      <p:sp>
        <p:nvSpPr>
          <p:cNvPr id="8" name="TextBox 7">
            <a:extLst>
              <a:ext uri="{FF2B5EF4-FFF2-40B4-BE49-F238E27FC236}">
                <a16:creationId xmlns:a16="http://schemas.microsoft.com/office/drawing/2014/main" id="{08165EC8-9E37-3542-E030-0BDC25F33B69}"/>
              </a:ext>
            </a:extLst>
          </p:cNvPr>
          <p:cNvSpPr txBox="1"/>
          <p:nvPr/>
        </p:nvSpPr>
        <p:spPr>
          <a:xfrm>
            <a:off x="581192" y="1516661"/>
            <a:ext cx="11029616"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*Know and readily recall multiplication and related division facts to 10 x 10.</a:t>
            </a:r>
          </a:p>
          <a:p>
            <a:r>
              <a:rPr lang="en-US" dirty="0">
                <a:latin typeface="Arial" panose="020B0604020202020204" pitchFamily="34" charset="0"/>
                <a:cs typeface="Arial" panose="020B0604020202020204" pitchFamily="34" charset="0"/>
              </a:rPr>
              <a:t>Understand properties of multiplication and how to apply them to establish unknown facts</a:t>
            </a:r>
            <a:r>
              <a:rPr lang="en-US" dirty="0"/>
              <a:t>.</a:t>
            </a:r>
          </a:p>
        </p:txBody>
      </p:sp>
      <p:sp>
        <p:nvSpPr>
          <p:cNvPr id="9" name="Wave 8">
            <a:extLst>
              <a:ext uri="{FF2B5EF4-FFF2-40B4-BE49-F238E27FC236}">
                <a16:creationId xmlns:a16="http://schemas.microsoft.com/office/drawing/2014/main" id="{826E144B-CD5D-0F44-3E04-C9FDFC793F5A}"/>
              </a:ext>
            </a:extLst>
          </p:cNvPr>
          <p:cNvSpPr/>
          <p:nvPr/>
        </p:nvSpPr>
        <p:spPr>
          <a:xfrm>
            <a:off x="205292" y="5173963"/>
            <a:ext cx="11781415" cy="1684037"/>
          </a:xfrm>
          <a:prstGeom prst="wave">
            <a:avLst>
              <a:gd name="adj1" fmla="val 12500"/>
              <a:gd name="adj2" fmla="val -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LANGUAGE, LANGUAGE, LANGUAGE</a:t>
            </a:r>
          </a:p>
          <a:p>
            <a:pPr algn="ctr"/>
            <a:r>
              <a:rPr lang="en-US" sz="3200" dirty="0">
                <a:latin typeface="Arial" panose="020B0604020202020204" pitchFamily="34" charset="0"/>
                <a:cs typeface="Arial" panose="020B0604020202020204" pitchFamily="34" charset="0"/>
              </a:rPr>
              <a:t>Rename, regroup, rearrange</a:t>
            </a: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04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59A42-5F4A-7CB0-8367-8ECB59CC5489}"/>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Properties of PLACE value: An essential foundation</a:t>
            </a:r>
            <a:br>
              <a:rPr lang="en-US"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58F00D-39E6-CF3A-7744-A06933625A6A}"/>
              </a:ext>
            </a:extLst>
          </p:cNvPr>
          <p:cNvSpPr>
            <a:spLocks noGrp="1"/>
          </p:cNvSpPr>
          <p:nvPr>
            <p:ph idx="1"/>
          </p:nvPr>
        </p:nvSpPr>
        <p:spPr>
          <a:xfrm>
            <a:off x="552442" y="2045132"/>
            <a:ext cx="11029615" cy="3634486"/>
          </a:xfrm>
        </p:spPr>
        <p:txBody>
          <a:bodyPr/>
          <a:lstStyle/>
          <a:p>
            <a:pPr marL="0" indent="0">
              <a:buNone/>
            </a:pPr>
            <a:r>
              <a:rPr lang="en-US" sz="1800" dirty="0">
                <a:solidFill>
                  <a:schemeClr val="tx1"/>
                </a:solidFill>
                <a:latin typeface="Arial" panose="020B0604020202020204" pitchFamily="34" charset="0"/>
                <a:cs typeface="Arial" panose="020B0604020202020204" pitchFamily="34" charset="0"/>
              </a:rPr>
              <a:t>Understanding </a:t>
            </a:r>
            <a:r>
              <a:rPr lang="en-US" sz="1800" b="1" dirty="0">
                <a:solidFill>
                  <a:schemeClr val="accent1"/>
                </a:solidFill>
                <a:latin typeface="Arial" panose="020B0604020202020204" pitchFamily="34" charset="0"/>
                <a:cs typeface="Arial" panose="020B0604020202020204" pitchFamily="34" charset="0"/>
              </a:rPr>
              <a:t>properties of place value </a:t>
            </a:r>
            <a:r>
              <a:rPr lang="en-US" sz="1800" dirty="0">
                <a:solidFill>
                  <a:schemeClr val="tx1"/>
                </a:solidFill>
                <a:latin typeface="Arial" panose="020B0604020202020204" pitchFamily="34" charset="0"/>
                <a:cs typeface="Arial" panose="020B0604020202020204" pitchFamily="34" charset="0"/>
              </a:rPr>
              <a:t>and fluency in applying them to </a:t>
            </a:r>
            <a:r>
              <a:rPr lang="en-US" sz="1800" b="0" i="0" dirty="0">
                <a:solidFill>
                  <a:schemeClr val="tx1"/>
                </a:solidFill>
                <a:effectLst/>
                <a:latin typeface="Arial" panose="020B0604020202020204" pitchFamily="34" charset="0"/>
                <a:cs typeface="Arial" panose="020B0604020202020204" pitchFamily="34" charset="0"/>
              </a:rPr>
              <a:t>represent numbers in Stage 2 </a:t>
            </a:r>
            <a:r>
              <a:rPr lang="en-US" sz="1800" dirty="0">
                <a:solidFill>
                  <a:schemeClr val="tx1"/>
                </a:solidFill>
                <a:latin typeface="Arial" panose="020B0604020202020204" pitchFamily="34" charset="0"/>
                <a:cs typeface="Arial" panose="020B0604020202020204" pitchFamily="34" charset="0"/>
              </a:rPr>
              <a:t>i</a:t>
            </a:r>
            <a:r>
              <a:rPr lang="en-US" sz="1800" b="0" i="0" dirty="0">
                <a:solidFill>
                  <a:schemeClr val="tx1"/>
                </a:solidFill>
                <a:effectLst/>
                <a:latin typeface="Arial" panose="020B0604020202020204" pitchFamily="34" charset="0"/>
                <a:cs typeface="Arial" panose="020B0604020202020204" pitchFamily="34" charset="0"/>
              </a:rPr>
              <a:t>s a critical foundation for success with using strategies to multiply multi-digit numbers in Stage 3.</a:t>
            </a:r>
          </a:p>
          <a:p>
            <a:pPr marL="0" indent="0">
              <a:buNone/>
            </a:pPr>
            <a:endParaRPr lang="en-US" sz="1800" b="0" i="0" dirty="0">
              <a:solidFill>
                <a:schemeClr val="tx1"/>
              </a:solidFill>
              <a:effectLst/>
              <a:latin typeface="Arial" panose="020B0604020202020204" pitchFamily="34" charset="0"/>
              <a:cs typeface="Arial" panose="020B0604020202020204" pitchFamily="34" charset="0"/>
            </a:endParaRPr>
          </a:p>
          <a:p>
            <a:pPr marL="0" indent="0">
              <a:buNone/>
            </a:pPr>
            <a:endParaRPr lang="en-US" b="0" i="0" dirty="0">
              <a:solidFill>
                <a:schemeClr val="accent2"/>
              </a:solidFill>
              <a:effectLst/>
              <a:latin typeface="Public Sans"/>
            </a:endParaRPr>
          </a:p>
          <a:p>
            <a:pPr marL="0" indent="0">
              <a:buNone/>
            </a:pPr>
            <a:endParaRPr lang="en-US" dirty="0">
              <a:solidFill>
                <a:schemeClr val="accent2"/>
              </a:solidFill>
              <a:latin typeface="Public Sans"/>
            </a:endParaRPr>
          </a:p>
          <a:p>
            <a:pPr marL="0" indent="0">
              <a:buNone/>
            </a:pPr>
            <a:endParaRPr lang="en-US" b="0" i="0" dirty="0">
              <a:solidFill>
                <a:schemeClr val="accent2"/>
              </a:solidFill>
              <a:effectLst/>
              <a:latin typeface="Public Sans"/>
            </a:endParaRPr>
          </a:p>
          <a:p>
            <a:pPr marL="0" indent="0">
              <a:buNone/>
            </a:pPr>
            <a:endParaRPr lang="en-US" dirty="0">
              <a:solidFill>
                <a:schemeClr val="accent2"/>
              </a:solidFill>
              <a:latin typeface="Public Sans"/>
            </a:endParaRPr>
          </a:p>
          <a:p>
            <a:pPr marL="0" indent="0">
              <a:buNone/>
            </a:pPr>
            <a:endParaRPr lang="en-US" dirty="0">
              <a:solidFill>
                <a:schemeClr val="accent2"/>
              </a:solidFill>
              <a:latin typeface="Public Sans"/>
            </a:endParaRPr>
          </a:p>
          <a:p>
            <a:pPr marL="0" indent="0">
              <a:buNone/>
            </a:pPr>
            <a:endParaRPr lang="en-US" dirty="0">
              <a:solidFill>
                <a:schemeClr val="accent2"/>
              </a:solidFill>
              <a:latin typeface="Public Sans"/>
            </a:endParaRPr>
          </a:p>
          <a:p>
            <a:pPr marL="0" indent="0">
              <a:buNone/>
            </a:pPr>
            <a:endParaRPr lang="en-US" b="0" i="0" dirty="0">
              <a:solidFill>
                <a:schemeClr val="accent2"/>
              </a:solidFill>
              <a:effectLst/>
              <a:latin typeface="Public Sans"/>
            </a:endParaRPr>
          </a:p>
          <a:p>
            <a:pPr marL="0" indent="0">
              <a:buNone/>
            </a:pPr>
            <a:endParaRPr lang="en-AU" dirty="0"/>
          </a:p>
        </p:txBody>
      </p:sp>
      <p:sp>
        <p:nvSpPr>
          <p:cNvPr id="4" name="TextBox 3">
            <a:extLst>
              <a:ext uri="{FF2B5EF4-FFF2-40B4-BE49-F238E27FC236}">
                <a16:creationId xmlns:a16="http://schemas.microsoft.com/office/drawing/2014/main" id="{F07A0DBB-CF6D-282D-979B-D71599379A1D}"/>
              </a:ext>
            </a:extLst>
          </p:cNvPr>
          <p:cNvSpPr txBox="1"/>
          <p:nvPr/>
        </p:nvSpPr>
        <p:spPr>
          <a:xfrm>
            <a:off x="609942" y="4446481"/>
            <a:ext cx="8113433" cy="1754326"/>
          </a:xfrm>
          <a:prstGeom prst="rect">
            <a:avLst/>
          </a:prstGeom>
          <a:noFill/>
        </p:spPr>
        <p:txBody>
          <a:bodyPr wrap="square">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Positional property</a:t>
            </a:r>
            <a:r>
              <a:rPr lang="en-US" dirty="0">
                <a:latin typeface="Arial" panose="020B0604020202020204" pitchFamily="34" charset="0"/>
                <a:cs typeface="Arial" panose="020B0604020202020204" pitchFamily="34" charset="0"/>
              </a:rPr>
              <a:t>: the position of a digit determines its value</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Base 10 property</a:t>
            </a:r>
            <a:r>
              <a:rPr lang="en-US" dirty="0">
                <a:latin typeface="Arial" panose="020B0604020202020204" pitchFamily="34" charset="0"/>
                <a:cs typeface="Arial" panose="020B0604020202020204" pitchFamily="34" charset="0"/>
              </a:rPr>
              <a:t>: the positions increase in powers of 10 from right to left</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Multiplicative property</a:t>
            </a:r>
            <a:r>
              <a:rPr lang="en-US" dirty="0">
                <a:latin typeface="Arial" panose="020B0604020202020204" pitchFamily="34" charset="0"/>
                <a:cs typeface="Arial" panose="020B0604020202020204" pitchFamily="34" charset="0"/>
              </a:rPr>
              <a:t>: the place value of a digit is the result of multiplying the digit by the value of its position</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Additive property</a:t>
            </a:r>
            <a:r>
              <a:rPr lang="en-US" dirty="0">
                <a:latin typeface="Arial" panose="020B0604020202020204" pitchFamily="34" charset="0"/>
                <a:cs typeface="Arial" panose="020B0604020202020204" pitchFamily="34" charset="0"/>
              </a:rPr>
              <a:t>: a number is the sum of the place values of its digits, i.e. 727 = 7 x 100 + 2 x 10 + 7 x 1</a:t>
            </a:r>
            <a:endParaRPr lang="en-AU"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6537021-4DDE-DF2F-68B3-D70CDF4376B6}"/>
              </a:ext>
            </a:extLst>
          </p:cNvPr>
          <p:cNvPicPr>
            <a:picLocks noChangeAspect="1"/>
          </p:cNvPicPr>
          <p:nvPr/>
        </p:nvPicPr>
        <p:blipFill>
          <a:blip r:embed="rId2"/>
          <a:stretch>
            <a:fillRect/>
          </a:stretch>
        </p:blipFill>
        <p:spPr>
          <a:xfrm>
            <a:off x="4419763" y="2531481"/>
            <a:ext cx="6592220" cy="1457528"/>
          </a:xfrm>
          <a:prstGeom prst="rect">
            <a:avLst/>
          </a:prstGeom>
          <a:ln w="28575">
            <a:solidFill>
              <a:schemeClr val="accent1"/>
            </a:solidFill>
            <a:prstDash val="sysDash"/>
          </a:ln>
        </p:spPr>
      </p:pic>
      <p:sp>
        <p:nvSpPr>
          <p:cNvPr id="7" name="TextBox 6">
            <a:extLst>
              <a:ext uri="{FF2B5EF4-FFF2-40B4-BE49-F238E27FC236}">
                <a16:creationId xmlns:a16="http://schemas.microsoft.com/office/drawing/2014/main" id="{FCC0CD94-12E0-D3B0-6327-0AEFCB729199}"/>
              </a:ext>
            </a:extLst>
          </p:cNvPr>
          <p:cNvSpPr txBox="1"/>
          <p:nvPr/>
        </p:nvSpPr>
        <p:spPr>
          <a:xfrm>
            <a:off x="9739312" y="4330949"/>
            <a:ext cx="1552575" cy="1077218"/>
          </a:xfrm>
          <a:prstGeom prst="rect">
            <a:avLst/>
          </a:prstGeom>
          <a:noFill/>
        </p:spPr>
        <p:txBody>
          <a:bodyPr wrap="square" rtlCol="0">
            <a:spAutoFit/>
          </a:bodyPr>
          <a:lstStyle/>
          <a:p>
            <a:r>
              <a:rPr lang="en-US" sz="3200" dirty="0">
                <a:solidFill>
                  <a:schemeClr val="bg1">
                    <a:lumMod val="75000"/>
                  </a:schemeClr>
                </a:solidFill>
                <a:latin typeface="Arial" panose="020B0604020202020204" pitchFamily="34" charset="0"/>
                <a:cs typeface="Arial" panose="020B0604020202020204" pitchFamily="34" charset="0"/>
              </a:rPr>
              <a:t>H  T  O</a:t>
            </a:r>
          </a:p>
          <a:p>
            <a:r>
              <a:rPr lang="en-US" sz="3200" dirty="0">
                <a:solidFill>
                  <a:schemeClr val="accent1"/>
                </a:solidFill>
                <a:latin typeface="Arial" panose="020B0604020202020204" pitchFamily="34" charset="0"/>
                <a:cs typeface="Arial" panose="020B0604020202020204" pitchFamily="34" charset="0"/>
              </a:rPr>
              <a:t>7  </a:t>
            </a:r>
            <a:r>
              <a:rPr lang="en-US" sz="3200" dirty="0">
                <a:latin typeface="Arial" panose="020B0604020202020204" pitchFamily="34" charset="0"/>
                <a:cs typeface="Arial" panose="020B0604020202020204" pitchFamily="34" charset="0"/>
              </a:rPr>
              <a:t>2   </a:t>
            </a:r>
            <a:r>
              <a:rPr lang="en-US" sz="3200" dirty="0">
                <a:solidFill>
                  <a:schemeClr val="accent1"/>
                </a:solidFill>
                <a:latin typeface="Arial" panose="020B0604020202020204" pitchFamily="34" charset="0"/>
                <a:cs typeface="Arial" panose="020B0604020202020204" pitchFamily="34" charset="0"/>
              </a:rPr>
              <a:t>7</a:t>
            </a:r>
            <a:endParaRPr lang="en-AU" sz="3200" dirty="0">
              <a:solidFill>
                <a:schemeClr val="accent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107378F0-CA8A-35E1-860C-A34204125C29}"/>
              </a:ext>
            </a:extLst>
          </p:cNvPr>
          <p:cNvCxnSpPr>
            <a:cxnSpLocks/>
          </p:cNvCxnSpPr>
          <p:nvPr/>
        </p:nvCxnSpPr>
        <p:spPr>
          <a:xfrm>
            <a:off x="9858374" y="5323644"/>
            <a:ext cx="657225"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8F18961-610F-2D42-1B45-1A681D570FAA}"/>
              </a:ext>
            </a:extLst>
          </p:cNvPr>
          <p:cNvSpPr txBox="1"/>
          <p:nvPr/>
        </p:nvSpPr>
        <p:spPr>
          <a:xfrm>
            <a:off x="9315278" y="5254462"/>
            <a:ext cx="3191047" cy="584775"/>
          </a:xfrm>
          <a:prstGeom prst="rect">
            <a:avLst/>
          </a:prstGeom>
          <a:noFill/>
        </p:spPr>
        <p:txBody>
          <a:bodyPr wrap="square">
            <a:spAutoFit/>
          </a:bodyPr>
          <a:lstStyle/>
          <a:p>
            <a:r>
              <a:rPr lang="en-US" sz="3200" dirty="0">
                <a:solidFill>
                  <a:schemeClr val="accent1"/>
                </a:solidFill>
                <a:latin typeface="Arial" panose="020B0604020202020204" pitchFamily="34" charset="0"/>
                <a:cs typeface="Arial" panose="020B0604020202020204" pitchFamily="34" charset="0"/>
              </a:rPr>
              <a:t>7  </a:t>
            </a:r>
            <a:r>
              <a:rPr lang="en-US" sz="3200" dirty="0">
                <a:latin typeface="Arial" panose="020B0604020202020204" pitchFamily="34" charset="0"/>
                <a:cs typeface="Arial" panose="020B0604020202020204" pitchFamily="34" charset="0"/>
              </a:rPr>
              <a:t>2  </a:t>
            </a:r>
            <a:r>
              <a:rPr lang="en-US" sz="3200" dirty="0">
                <a:solidFill>
                  <a:schemeClr val="accent1"/>
                </a:solidFill>
                <a:latin typeface="Arial" panose="020B0604020202020204" pitchFamily="34" charset="0"/>
                <a:cs typeface="Arial" panose="020B0604020202020204" pitchFamily="34" charset="0"/>
              </a:rPr>
              <a:t>7</a:t>
            </a:r>
            <a:r>
              <a:rPr lang="en-US" sz="3200" dirty="0">
                <a:latin typeface="Arial" panose="020B0604020202020204" pitchFamily="34" charset="0"/>
                <a:cs typeface="Arial" panose="020B0604020202020204" pitchFamily="34" charset="0"/>
              </a:rPr>
              <a:t>   0</a:t>
            </a:r>
            <a:endParaRPr lang="en-AU" sz="3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050C8AA-8311-0150-F9EA-CAAFD0BE6F06}"/>
              </a:ext>
            </a:extLst>
          </p:cNvPr>
          <p:cNvSpPr txBox="1"/>
          <p:nvPr/>
        </p:nvSpPr>
        <p:spPr>
          <a:xfrm>
            <a:off x="8867517" y="5703480"/>
            <a:ext cx="3191047" cy="584775"/>
          </a:xfrm>
          <a:prstGeom prst="rect">
            <a:avLst/>
          </a:prstGeom>
          <a:noFill/>
        </p:spPr>
        <p:txBody>
          <a:bodyPr wrap="square">
            <a:spAutoFit/>
          </a:bodyPr>
          <a:lstStyle/>
          <a:p>
            <a:r>
              <a:rPr lang="en-US" sz="3200" dirty="0">
                <a:solidFill>
                  <a:schemeClr val="accent1"/>
                </a:solidFill>
                <a:latin typeface="Arial" panose="020B0604020202020204" pitchFamily="34" charset="0"/>
                <a:cs typeface="Arial" panose="020B0604020202020204" pitchFamily="34" charset="0"/>
              </a:rPr>
              <a:t>7  </a:t>
            </a:r>
            <a:r>
              <a:rPr lang="en-US" sz="3200" dirty="0">
                <a:latin typeface="Arial" panose="020B0604020202020204" pitchFamily="34" charset="0"/>
                <a:cs typeface="Arial" panose="020B0604020202020204" pitchFamily="34" charset="0"/>
              </a:rPr>
              <a:t>2  </a:t>
            </a:r>
            <a:r>
              <a:rPr lang="en-US" sz="3200" dirty="0">
                <a:solidFill>
                  <a:schemeClr val="accent1"/>
                </a:solidFill>
                <a:latin typeface="Arial" panose="020B0604020202020204" pitchFamily="34" charset="0"/>
                <a:cs typeface="Arial" panose="020B0604020202020204" pitchFamily="34" charset="0"/>
              </a:rPr>
              <a:t>7</a:t>
            </a:r>
            <a:r>
              <a:rPr lang="en-US" sz="3200" dirty="0">
                <a:latin typeface="Arial" panose="020B0604020202020204" pitchFamily="34" charset="0"/>
                <a:cs typeface="Arial" panose="020B0604020202020204" pitchFamily="34" charset="0"/>
              </a:rPr>
              <a:t>  0   0</a:t>
            </a:r>
            <a:endParaRPr lang="en-AU" sz="3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429448E-09FC-7313-22DC-F34CDC46B249}"/>
              </a:ext>
            </a:extLst>
          </p:cNvPr>
          <p:cNvSpPr txBox="1"/>
          <p:nvPr/>
        </p:nvSpPr>
        <p:spPr>
          <a:xfrm>
            <a:off x="8419756" y="6116603"/>
            <a:ext cx="3191047" cy="584775"/>
          </a:xfrm>
          <a:prstGeom prst="rect">
            <a:avLst/>
          </a:prstGeom>
          <a:noFill/>
        </p:spPr>
        <p:txBody>
          <a:bodyPr wrap="square">
            <a:spAutoFit/>
          </a:bodyPr>
          <a:lstStyle/>
          <a:p>
            <a:r>
              <a:rPr lang="en-US" sz="3200" dirty="0">
                <a:solidFill>
                  <a:schemeClr val="accent1"/>
                </a:solidFill>
                <a:latin typeface="Arial" panose="020B0604020202020204" pitchFamily="34" charset="0"/>
                <a:cs typeface="Arial" panose="020B0604020202020204" pitchFamily="34" charset="0"/>
              </a:rPr>
              <a:t>7  </a:t>
            </a:r>
            <a:r>
              <a:rPr lang="en-US" sz="3200" dirty="0">
                <a:latin typeface="Arial" panose="020B0604020202020204" pitchFamily="34" charset="0"/>
                <a:cs typeface="Arial" panose="020B0604020202020204" pitchFamily="34" charset="0"/>
              </a:rPr>
              <a:t>2  </a:t>
            </a:r>
            <a:r>
              <a:rPr lang="en-US" sz="3200" dirty="0">
                <a:solidFill>
                  <a:schemeClr val="accent1"/>
                </a:solidFill>
                <a:latin typeface="Arial" panose="020B0604020202020204" pitchFamily="34" charset="0"/>
                <a:cs typeface="Arial" panose="020B0604020202020204" pitchFamily="34" charset="0"/>
              </a:rPr>
              <a:t>7</a:t>
            </a:r>
            <a:r>
              <a:rPr lang="en-US" sz="3200" dirty="0">
                <a:latin typeface="Arial" panose="020B0604020202020204" pitchFamily="34" charset="0"/>
                <a:cs typeface="Arial" panose="020B0604020202020204" pitchFamily="34" charset="0"/>
              </a:rPr>
              <a:t>  0  0   0</a:t>
            </a: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662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56c44979ae_0_628"/>
          <p:cNvSpPr txBox="1">
            <a:spLocks noGrp="1"/>
          </p:cNvSpPr>
          <p:nvPr>
            <p:ph type="title" idx="4294967295"/>
          </p:nvPr>
        </p:nvSpPr>
        <p:spPr>
          <a:xfrm>
            <a:off x="394474" y="466725"/>
            <a:ext cx="11227613" cy="96837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AU" dirty="0">
                <a:latin typeface="Arial" panose="020B0604020202020204" pitchFamily="34" charset="0"/>
                <a:cs typeface="Arial" panose="020B0604020202020204" pitchFamily="34" charset="0"/>
              </a:rPr>
              <a:t>Properties underpin mental and written strategies</a:t>
            </a:r>
            <a:endParaRPr dirty="0">
              <a:latin typeface="Arial" panose="020B0604020202020204" pitchFamily="34" charset="0"/>
              <a:cs typeface="Arial" panose="020B0604020202020204" pitchFamily="34" charset="0"/>
            </a:endParaRPr>
          </a:p>
        </p:txBody>
      </p:sp>
      <p:sp>
        <p:nvSpPr>
          <p:cNvPr id="235" name="Google Shape;235;g256c44979ae_0_628"/>
          <p:cNvSpPr txBox="1">
            <a:spLocks noGrp="1"/>
          </p:cNvSpPr>
          <p:nvPr>
            <p:ph type="body" idx="4294967295"/>
          </p:nvPr>
        </p:nvSpPr>
        <p:spPr>
          <a:xfrm>
            <a:off x="471273" y="1234670"/>
            <a:ext cx="11227614" cy="1933061"/>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AU" sz="1800" dirty="0">
                <a:solidFill>
                  <a:schemeClr val="tx1"/>
                </a:solidFill>
                <a:latin typeface="Arial"/>
                <a:ea typeface="Arial"/>
                <a:cs typeface="Arial"/>
                <a:sym typeface="Arial"/>
              </a:rPr>
              <a:t>In Stage 3, students need to understand that there are two main ways to rearrange and regroup numbers to make multiplicative calculations: </a:t>
            </a:r>
          </a:p>
          <a:p>
            <a:pPr marL="342900" lvl="0" indent="-342900" algn="l" rtl="0">
              <a:lnSpc>
                <a:spcPct val="100000"/>
              </a:lnSpc>
              <a:spcBef>
                <a:spcPts val="1000"/>
              </a:spcBef>
              <a:spcAft>
                <a:spcPts val="0"/>
              </a:spcAft>
              <a:buAutoNum type="arabicPeriod"/>
            </a:pPr>
            <a:r>
              <a:rPr lang="en-AU" sz="1800" dirty="0">
                <a:solidFill>
                  <a:schemeClr val="tx1"/>
                </a:solidFill>
                <a:latin typeface="Arial"/>
                <a:ea typeface="Arial"/>
                <a:cs typeface="Arial"/>
                <a:sym typeface="Arial"/>
              </a:rPr>
              <a:t>partition numbers additively and use the Distributive property.</a:t>
            </a:r>
          </a:p>
          <a:p>
            <a:pPr marL="342900" lvl="0" indent="-342900" algn="l" rtl="0">
              <a:lnSpc>
                <a:spcPct val="100000"/>
              </a:lnSpc>
              <a:spcBef>
                <a:spcPts val="1000"/>
              </a:spcBef>
              <a:spcAft>
                <a:spcPts val="0"/>
              </a:spcAft>
              <a:buAutoNum type="arabicPeriod"/>
            </a:pPr>
            <a:r>
              <a:rPr lang="en-AU" sz="1800" dirty="0">
                <a:solidFill>
                  <a:schemeClr val="tx1"/>
                </a:solidFill>
                <a:latin typeface="Arial"/>
                <a:ea typeface="Arial"/>
                <a:cs typeface="Arial"/>
                <a:sym typeface="Arial"/>
              </a:rPr>
              <a:t>factorise numbers multiplicatively and use the Associative property. </a:t>
            </a:r>
          </a:p>
          <a:p>
            <a:pPr marL="0" lvl="0" indent="0" algn="l" rtl="0">
              <a:lnSpc>
                <a:spcPct val="100000"/>
              </a:lnSpc>
              <a:spcBef>
                <a:spcPts val="1000"/>
              </a:spcBef>
              <a:spcAft>
                <a:spcPts val="0"/>
              </a:spcAft>
              <a:buNone/>
            </a:pPr>
            <a:r>
              <a:rPr lang="en-AU" sz="1800" dirty="0">
                <a:solidFill>
                  <a:schemeClr val="tx1"/>
                </a:solidFill>
                <a:latin typeface="Arial"/>
                <a:ea typeface="Arial"/>
                <a:cs typeface="Arial"/>
                <a:sym typeface="Arial"/>
              </a:rPr>
              <a:t>They need to understand </a:t>
            </a:r>
            <a:r>
              <a:rPr lang="en-AU" sz="1800" b="1" dirty="0">
                <a:solidFill>
                  <a:schemeClr val="accent1"/>
                </a:solidFill>
                <a:latin typeface="Arial"/>
                <a:ea typeface="Arial"/>
                <a:cs typeface="Arial"/>
                <a:sym typeface="Arial"/>
              </a:rPr>
              <a:t>both properties </a:t>
            </a:r>
            <a:r>
              <a:rPr lang="en-AU" sz="1800" dirty="0">
                <a:solidFill>
                  <a:schemeClr val="tx1"/>
                </a:solidFill>
                <a:latin typeface="Arial"/>
                <a:ea typeface="Arial"/>
                <a:cs typeface="Arial"/>
                <a:sym typeface="Arial"/>
              </a:rPr>
              <a:t>to select and apply flexible, appropriate, efficient strategies when multiplying multi-digit whole numbers. Success at this level is the foundation for operating with integers and generalising properties to manipulate and solve algebraic equations in Stage 4 and beyond.</a:t>
            </a:r>
            <a:endParaRPr sz="1800" dirty="0">
              <a:solidFill>
                <a:schemeClr val="tx1"/>
              </a:solidFill>
              <a:latin typeface="Arial"/>
              <a:ea typeface="Arial"/>
              <a:cs typeface="Arial"/>
              <a:sym typeface="Arial"/>
            </a:endParaRPr>
          </a:p>
        </p:txBody>
      </p:sp>
      <p:sp>
        <p:nvSpPr>
          <p:cNvPr id="236" name="Google Shape;236;g256c44979ae_0_628"/>
          <p:cNvSpPr txBox="1"/>
          <p:nvPr/>
        </p:nvSpPr>
        <p:spPr>
          <a:xfrm>
            <a:off x="4696100" y="6143675"/>
            <a:ext cx="5386500" cy="6156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38" name="Google Shape;238;g256c44979ae_0_628"/>
          <p:cNvSpPr txBox="1"/>
          <p:nvPr/>
        </p:nvSpPr>
        <p:spPr>
          <a:xfrm>
            <a:off x="471273" y="3866212"/>
            <a:ext cx="4930383" cy="2123628"/>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1800" b="1" dirty="0">
                <a:solidFill>
                  <a:schemeClr val="accent1"/>
                </a:solidFill>
                <a:latin typeface="Arial" panose="020B0604020202020204" pitchFamily="34" charset="0"/>
                <a:cs typeface="Arial" panose="020B0604020202020204" pitchFamily="34" charset="0"/>
              </a:rPr>
              <a:t>Distributive property</a:t>
            </a:r>
            <a:endParaRPr sz="1800" b="1" dirty="0">
              <a:solidFill>
                <a:schemeClr val="accent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sz="18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AU" dirty="0">
                <a:solidFill>
                  <a:schemeClr val="tx1">
                    <a:lumMod val="65000"/>
                    <a:lumOff val="35000"/>
                  </a:schemeClr>
                </a:solidFill>
                <a:latin typeface="Arial" panose="020B0604020202020204" pitchFamily="34" charset="0"/>
                <a:cs typeface="Arial" panose="020B0604020202020204" pitchFamily="34" charset="0"/>
              </a:rPr>
              <a:t>15</a:t>
            </a:r>
            <a:r>
              <a:rPr lang="en-AU" sz="1800" dirty="0">
                <a:solidFill>
                  <a:schemeClr val="tx1">
                    <a:lumMod val="65000"/>
                    <a:lumOff val="35000"/>
                  </a:schemeClr>
                </a:solidFill>
                <a:latin typeface="Arial" panose="020B0604020202020204" pitchFamily="34" charset="0"/>
                <a:cs typeface="Arial" panose="020B0604020202020204" pitchFamily="34" charset="0"/>
              </a:rPr>
              <a:t> x 1</a:t>
            </a:r>
            <a:r>
              <a:rPr lang="en-AU" dirty="0">
                <a:solidFill>
                  <a:schemeClr val="tx1">
                    <a:lumMod val="65000"/>
                    <a:lumOff val="35000"/>
                  </a:schemeClr>
                </a:solidFill>
                <a:latin typeface="Arial" panose="020B0604020202020204" pitchFamily="34" charset="0"/>
                <a:cs typeface="Arial" panose="020B0604020202020204" pitchFamily="34" charset="0"/>
              </a:rPr>
              <a:t>6</a:t>
            </a:r>
            <a:r>
              <a:rPr lang="en-AU" sz="1800" dirty="0">
                <a:solidFill>
                  <a:schemeClr val="tx1">
                    <a:lumMod val="65000"/>
                    <a:lumOff val="35000"/>
                  </a:schemeClr>
                </a:solidFill>
                <a:latin typeface="Arial" panose="020B0604020202020204" pitchFamily="34" charset="0"/>
                <a:cs typeface="Arial" panose="020B0604020202020204" pitchFamily="34" charset="0"/>
              </a:rPr>
              <a:t> = (10 + 5) x 16 </a:t>
            </a:r>
            <a:r>
              <a:rPr lang="en-AU" i="1" dirty="0">
                <a:solidFill>
                  <a:schemeClr val="accent1"/>
                </a:solidFill>
                <a:latin typeface="Arial" panose="020B0604020202020204" pitchFamily="34" charset="0"/>
                <a:cs typeface="Arial" panose="020B0604020202020204" pitchFamily="34" charset="0"/>
              </a:rPr>
              <a:t>partition 15 </a:t>
            </a:r>
            <a:endParaRPr lang="en-AU" i="1" dirty="0">
              <a:solidFill>
                <a:srgbClr val="1C4587"/>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AU" sz="1800" i="1" dirty="0">
                <a:solidFill>
                  <a:srgbClr val="1C4587"/>
                </a:solidFill>
                <a:latin typeface="Arial" panose="020B0604020202020204" pitchFamily="34" charset="0"/>
                <a:cs typeface="Arial" panose="020B0604020202020204" pitchFamily="34" charset="0"/>
              </a:rPr>
              <a:t>             </a:t>
            </a:r>
            <a:r>
              <a:rPr lang="en-AU" sz="1800" dirty="0">
                <a:solidFill>
                  <a:srgbClr val="1C4587"/>
                </a:solidFill>
                <a:latin typeface="Arial" panose="020B0604020202020204" pitchFamily="34" charset="0"/>
                <a:cs typeface="Arial" panose="020B0604020202020204" pitchFamily="34" charset="0"/>
              </a:rPr>
              <a:t>= </a:t>
            </a:r>
            <a:r>
              <a:rPr lang="en-AU" sz="1800" dirty="0">
                <a:solidFill>
                  <a:schemeClr val="tx1">
                    <a:lumMod val="65000"/>
                    <a:lumOff val="35000"/>
                  </a:schemeClr>
                </a:solidFill>
                <a:latin typeface="Arial" panose="020B0604020202020204" pitchFamily="34" charset="0"/>
                <a:cs typeface="Arial" panose="020B0604020202020204" pitchFamily="34" charset="0"/>
              </a:rPr>
              <a:t>(10 x 16) + (</a:t>
            </a:r>
            <a:r>
              <a:rPr lang="en-AU" dirty="0">
                <a:solidFill>
                  <a:schemeClr val="tx1">
                    <a:lumMod val="65000"/>
                    <a:lumOff val="35000"/>
                  </a:schemeClr>
                </a:solidFill>
                <a:latin typeface="Arial" panose="020B0604020202020204" pitchFamily="34" charset="0"/>
                <a:cs typeface="Arial" panose="020B0604020202020204" pitchFamily="34" charset="0"/>
              </a:rPr>
              <a:t>5 x 16)</a:t>
            </a:r>
            <a:r>
              <a:rPr lang="en-AU" sz="1800" dirty="0">
                <a:solidFill>
                  <a:schemeClr val="tx1">
                    <a:lumMod val="65000"/>
                    <a:lumOff val="35000"/>
                  </a:schemeClr>
                </a:solidFill>
                <a:latin typeface="Arial" panose="020B0604020202020204" pitchFamily="34" charset="0"/>
                <a:cs typeface="Arial" panose="020B0604020202020204" pitchFamily="34" charset="0"/>
              </a:rPr>
              <a:t> </a:t>
            </a:r>
            <a:r>
              <a:rPr lang="en-AU" i="1" dirty="0">
                <a:solidFill>
                  <a:schemeClr val="accent1"/>
                </a:solidFill>
                <a:latin typeface="Arial" panose="020B0604020202020204" pitchFamily="34" charset="0"/>
                <a:cs typeface="Arial" panose="020B0604020202020204" pitchFamily="34" charset="0"/>
              </a:rPr>
              <a:t>multiply parts</a:t>
            </a:r>
            <a:endParaRPr sz="1800" dirty="0">
              <a:solidFill>
                <a:schemeClr val="accent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AU" dirty="0">
                <a:solidFill>
                  <a:srgbClr val="1C4587"/>
                </a:solidFill>
                <a:latin typeface="Arial" panose="020B0604020202020204" pitchFamily="34" charset="0"/>
                <a:cs typeface="Arial" panose="020B0604020202020204" pitchFamily="34" charset="0"/>
              </a:rPr>
              <a:t>             </a:t>
            </a:r>
            <a:r>
              <a:rPr lang="en-AU" sz="1800" dirty="0">
                <a:solidFill>
                  <a:schemeClr val="tx1">
                    <a:lumMod val="65000"/>
                    <a:lumOff val="35000"/>
                  </a:schemeClr>
                </a:solidFill>
                <a:latin typeface="Arial" panose="020B0604020202020204" pitchFamily="34" charset="0"/>
                <a:cs typeface="Arial" panose="020B0604020202020204" pitchFamily="34" charset="0"/>
              </a:rPr>
              <a:t>= 160 + 80 </a:t>
            </a:r>
            <a:r>
              <a:rPr lang="en-AU" i="1" dirty="0">
                <a:solidFill>
                  <a:schemeClr val="accent1"/>
                </a:solidFill>
                <a:latin typeface="Arial" panose="020B0604020202020204" pitchFamily="34" charset="0"/>
                <a:cs typeface="Arial" panose="020B0604020202020204" pitchFamily="34" charset="0"/>
              </a:rPr>
              <a:t>combine the results</a:t>
            </a:r>
            <a:endParaRPr sz="1800" dirty="0">
              <a:solidFill>
                <a:schemeClr val="accent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AU" dirty="0">
                <a:solidFill>
                  <a:srgbClr val="1C4587"/>
                </a:solidFill>
                <a:latin typeface="Arial" panose="020B0604020202020204" pitchFamily="34" charset="0"/>
                <a:cs typeface="Arial" panose="020B0604020202020204" pitchFamily="34" charset="0"/>
              </a:rPr>
              <a:t>             </a:t>
            </a:r>
            <a:r>
              <a:rPr lang="en-AU" sz="1800" dirty="0">
                <a:solidFill>
                  <a:schemeClr val="tx1">
                    <a:lumMod val="65000"/>
                    <a:lumOff val="35000"/>
                  </a:schemeClr>
                </a:solidFill>
                <a:latin typeface="Arial" panose="020B0604020202020204" pitchFamily="34" charset="0"/>
                <a:cs typeface="Arial" panose="020B0604020202020204" pitchFamily="34" charset="0"/>
              </a:rPr>
              <a:t>= 240</a:t>
            </a:r>
          </a:p>
          <a:p>
            <a:pPr marL="0" lvl="0" indent="0" algn="l" rtl="0">
              <a:spcBef>
                <a:spcPts val="0"/>
              </a:spcBef>
              <a:spcAft>
                <a:spcPts val="0"/>
              </a:spcAft>
              <a:buNone/>
            </a:pPr>
            <a:endParaRPr sz="1800" dirty="0">
              <a:solidFill>
                <a:srgbClr val="1C4587"/>
              </a:solidFill>
            </a:endParaRPr>
          </a:p>
        </p:txBody>
      </p:sp>
      <p:sp>
        <p:nvSpPr>
          <p:cNvPr id="239" name="Google Shape;239;g256c44979ae_0_628"/>
          <p:cNvSpPr txBox="1"/>
          <p:nvPr/>
        </p:nvSpPr>
        <p:spPr>
          <a:xfrm>
            <a:off x="5706528" y="3866212"/>
            <a:ext cx="4752146" cy="2123628"/>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1800" b="1" dirty="0">
                <a:solidFill>
                  <a:schemeClr val="accent1"/>
                </a:solidFill>
                <a:latin typeface="Arial" panose="020B0604020202020204" pitchFamily="34" charset="0"/>
                <a:cs typeface="Arial" panose="020B0604020202020204" pitchFamily="34" charset="0"/>
              </a:rPr>
              <a:t>Associative property</a:t>
            </a:r>
            <a:endParaRPr sz="1800" b="1" dirty="0">
              <a:solidFill>
                <a:schemeClr val="accent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sz="18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AU" dirty="0">
                <a:solidFill>
                  <a:schemeClr val="tx1">
                    <a:lumMod val="65000"/>
                    <a:lumOff val="35000"/>
                  </a:schemeClr>
                </a:solidFill>
                <a:latin typeface="Arial" panose="020B0604020202020204" pitchFamily="34" charset="0"/>
                <a:cs typeface="Arial" panose="020B0604020202020204" pitchFamily="34" charset="0"/>
              </a:rPr>
              <a:t>15</a:t>
            </a:r>
            <a:r>
              <a:rPr lang="en-AU" sz="1800" dirty="0">
                <a:solidFill>
                  <a:schemeClr val="tx1">
                    <a:lumMod val="65000"/>
                    <a:lumOff val="35000"/>
                  </a:schemeClr>
                </a:solidFill>
                <a:latin typeface="Arial" panose="020B0604020202020204" pitchFamily="34" charset="0"/>
                <a:cs typeface="Arial" panose="020B0604020202020204" pitchFamily="34" charset="0"/>
              </a:rPr>
              <a:t> x </a:t>
            </a:r>
            <a:r>
              <a:rPr lang="en-AU" dirty="0">
                <a:solidFill>
                  <a:schemeClr val="tx1">
                    <a:lumMod val="65000"/>
                    <a:lumOff val="35000"/>
                  </a:schemeClr>
                </a:solidFill>
                <a:latin typeface="Arial" panose="020B0604020202020204" pitchFamily="34" charset="0"/>
                <a:cs typeface="Arial" panose="020B0604020202020204" pitchFamily="34" charset="0"/>
              </a:rPr>
              <a:t>16</a:t>
            </a:r>
            <a:r>
              <a:rPr lang="en-AU" sz="1800" dirty="0">
                <a:solidFill>
                  <a:schemeClr val="tx1">
                    <a:lumMod val="65000"/>
                    <a:lumOff val="35000"/>
                  </a:schemeClr>
                </a:solidFill>
                <a:latin typeface="Arial" panose="020B0604020202020204" pitchFamily="34" charset="0"/>
                <a:cs typeface="Arial" panose="020B0604020202020204" pitchFamily="34" charset="0"/>
              </a:rPr>
              <a:t> = </a:t>
            </a:r>
            <a:r>
              <a:rPr lang="en-AU" dirty="0">
                <a:solidFill>
                  <a:schemeClr val="tx1">
                    <a:lumMod val="65000"/>
                    <a:lumOff val="35000"/>
                  </a:schemeClr>
                </a:solidFill>
                <a:latin typeface="Arial" panose="020B0604020202020204" pitchFamily="34" charset="0"/>
                <a:cs typeface="Arial" panose="020B0604020202020204" pitchFamily="34" charset="0"/>
              </a:rPr>
              <a:t>15 x (2 x 8)</a:t>
            </a:r>
            <a:r>
              <a:rPr lang="en-AU" sz="1800" dirty="0">
                <a:solidFill>
                  <a:srgbClr val="1C4587"/>
                </a:solidFill>
                <a:latin typeface="Arial" panose="020B0604020202020204" pitchFamily="34" charset="0"/>
                <a:cs typeface="Arial" panose="020B0604020202020204" pitchFamily="34" charset="0"/>
              </a:rPr>
              <a:t> </a:t>
            </a:r>
            <a:r>
              <a:rPr lang="en-AU" i="1" dirty="0">
                <a:solidFill>
                  <a:schemeClr val="accent1"/>
                </a:solidFill>
                <a:latin typeface="Arial" panose="020B0604020202020204" pitchFamily="34" charset="0"/>
                <a:cs typeface="Arial" panose="020B0604020202020204" pitchFamily="34" charset="0"/>
              </a:rPr>
              <a:t>factorise 16 as 2 x 8</a:t>
            </a:r>
            <a:endParaRPr i="1" dirty="0">
              <a:solidFill>
                <a:schemeClr val="accent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AU" dirty="0">
                <a:solidFill>
                  <a:srgbClr val="1C4587"/>
                </a:solidFill>
                <a:latin typeface="Arial" panose="020B0604020202020204" pitchFamily="34" charset="0"/>
                <a:cs typeface="Arial" panose="020B0604020202020204" pitchFamily="34" charset="0"/>
              </a:rPr>
              <a:t>             </a:t>
            </a:r>
            <a:r>
              <a:rPr lang="en-AU" sz="1800" dirty="0">
                <a:solidFill>
                  <a:schemeClr val="tx1">
                    <a:lumMod val="65000"/>
                    <a:lumOff val="35000"/>
                  </a:schemeClr>
                </a:solidFill>
                <a:latin typeface="Arial" panose="020B0604020202020204" pitchFamily="34" charset="0"/>
                <a:cs typeface="Arial" panose="020B0604020202020204" pitchFamily="34" charset="0"/>
              </a:rPr>
              <a:t>= (15 x 2)</a:t>
            </a:r>
            <a:r>
              <a:rPr lang="en-AU" dirty="0">
                <a:solidFill>
                  <a:schemeClr val="tx1">
                    <a:lumMod val="65000"/>
                    <a:lumOff val="35000"/>
                  </a:schemeClr>
                </a:solidFill>
                <a:latin typeface="Arial" panose="020B0604020202020204" pitchFamily="34" charset="0"/>
                <a:cs typeface="Arial" panose="020B0604020202020204" pitchFamily="34" charset="0"/>
              </a:rPr>
              <a:t> </a:t>
            </a:r>
            <a:r>
              <a:rPr lang="en-AU" sz="1800" dirty="0">
                <a:solidFill>
                  <a:schemeClr val="tx1">
                    <a:lumMod val="65000"/>
                    <a:lumOff val="35000"/>
                  </a:schemeClr>
                </a:solidFill>
                <a:latin typeface="Arial" panose="020B0604020202020204" pitchFamily="34" charset="0"/>
                <a:cs typeface="Arial" panose="020B0604020202020204" pitchFamily="34" charset="0"/>
              </a:rPr>
              <a:t>x 8 </a:t>
            </a:r>
            <a:r>
              <a:rPr lang="en-AU" i="1" dirty="0">
                <a:solidFill>
                  <a:schemeClr val="accent1"/>
                </a:solidFill>
                <a:latin typeface="Arial" panose="020B0604020202020204" pitchFamily="34" charset="0"/>
                <a:cs typeface="Arial" panose="020B0604020202020204" pitchFamily="34" charset="0"/>
              </a:rPr>
              <a:t>rearrange</a:t>
            </a:r>
            <a:endParaRPr i="1" dirty="0">
              <a:solidFill>
                <a:schemeClr val="accent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AU" dirty="0">
                <a:solidFill>
                  <a:srgbClr val="1C4587"/>
                </a:solidFill>
                <a:latin typeface="Arial" panose="020B0604020202020204" pitchFamily="34" charset="0"/>
                <a:cs typeface="Arial" panose="020B0604020202020204" pitchFamily="34" charset="0"/>
              </a:rPr>
              <a:t>             </a:t>
            </a:r>
            <a:r>
              <a:rPr lang="en-AU" sz="1800" dirty="0">
                <a:solidFill>
                  <a:schemeClr val="tx1">
                    <a:lumMod val="65000"/>
                    <a:lumOff val="35000"/>
                  </a:schemeClr>
                </a:solidFill>
                <a:latin typeface="Arial" panose="020B0604020202020204" pitchFamily="34" charset="0"/>
                <a:cs typeface="Arial" panose="020B0604020202020204" pitchFamily="34" charset="0"/>
              </a:rPr>
              <a:t>=  8 x 30 </a:t>
            </a:r>
            <a:r>
              <a:rPr lang="en-AU" sz="1800" i="1" dirty="0">
                <a:solidFill>
                  <a:schemeClr val="accent1"/>
                </a:solidFill>
                <a:latin typeface="Arial" panose="020B0604020202020204" pitchFamily="34" charset="0"/>
                <a:cs typeface="Arial" panose="020B0604020202020204" pitchFamily="34" charset="0"/>
              </a:rPr>
              <a:t>regroup</a:t>
            </a:r>
            <a:endParaRPr sz="1800" i="1" dirty="0">
              <a:solidFill>
                <a:schemeClr val="accent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AU" dirty="0">
                <a:solidFill>
                  <a:srgbClr val="1C4587"/>
                </a:solidFill>
                <a:latin typeface="Arial" panose="020B0604020202020204" pitchFamily="34" charset="0"/>
                <a:cs typeface="Arial" panose="020B0604020202020204" pitchFamily="34" charset="0"/>
              </a:rPr>
              <a:t>             </a:t>
            </a:r>
            <a:r>
              <a:rPr lang="en-AU" sz="1800" dirty="0">
                <a:solidFill>
                  <a:schemeClr val="tx1">
                    <a:lumMod val="65000"/>
                    <a:lumOff val="35000"/>
                  </a:schemeClr>
                </a:solidFill>
                <a:latin typeface="Arial" panose="020B0604020202020204" pitchFamily="34" charset="0"/>
                <a:cs typeface="Arial" panose="020B0604020202020204" pitchFamily="34" charset="0"/>
              </a:rPr>
              <a:t>= 240</a:t>
            </a:r>
          </a:p>
          <a:p>
            <a:pPr marL="0" lvl="0" indent="0" algn="l" rtl="0">
              <a:spcBef>
                <a:spcPts val="0"/>
              </a:spcBef>
              <a:spcAft>
                <a:spcPts val="0"/>
              </a:spcAft>
              <a:buNone/>
            </a:pPr>
            <a:endParaRPr sz="1800" dirty="0">
              <a:solidFill>
                <a:srgbClr val="1C4587"/>
              </a:solidFill>
            </a:endParaRPr>
          </a:p>
        </p:txBody>
      </p:sp>
      <p:sp>
        <p:nvSpPr>
          <p:cNvPr id="240" name="Google Shape;240;g256c44979ae_0_628"/>
          <p:cNvSpPr txBox="1"/>
          <p:nvPr/>
        </p:nvSpPr>
        <p:spPr>
          <a:xfrm>
            <a:off x="403616" y="5989840"/>
            <a:ext cx="11381215"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dirty="0"/>
              <a:t>Why </a:t>
            </a:r>
            <a:r>
              <a:rPr lang="en-US" dirty="0"/>
              <a:t>is it so important for students to make the same calculation using both approaches?</a:t>
            </a:r>
            <a:endParaRPr sz="1800" dirty="0"/>
          </a:p>
        </p:txBody>
      </p:sp>
    </p:spTree>
    <p:extLst>
      <p:ext uri="{BB962C8B-B14F-4D97-AF65-F5344CB8AC3E}">
        <p14:creationId xmlns:p14="http://schemas.microsoft.com/office/powerpoint/2010/main" val="113742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4934-4874-B451-8D5A-600EEDFF141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Appropriate, accurate, efficient, flexible strategies</a:t>
            </a:r>
            <a:br>
              <a:rPr lang="en-US"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A656346-727C-0631-17DB-5A7D251D4F9E}"/>
              </a:ext>
            </a:extLst>
          </p:cNvPr>
          <p:cNvSpPr>
            <a:spLocks noGrp="1"/>
          </p:cNvSpPr>
          <p:nvPr>
            <p:ph idx="1"/>
          </p:nvPr>
        </p:nvSpPr>
        <p:spPr>
          <a:xfrm>
            <a:off x="581192" y="1794454"/>
            <a:ext cx="11029615" cy="2009450"/>
          </a:xfrm>
        </p:spPr>
        <p:txBody>
          <a:bodyPr>
            <a:normAutofit fontScale="92500"/>
          </a:bodyPr>
          <a:lstStyle/>
          <a:p>
            <a:pPr marL="0" indent="0">
              <a:buNone/>
            </a:pPr>
            <a:r>
              <a:rPr lang="en-US" sz="1800" dirty="0">
                <a:latin typeface="Arial" panose="020B0604020202020204" pitchFamily="34" charset="0"/>
                <a:cs typeface="Arial" panose="020B0604020202020204" pitchFamily="34" charset="0"/>
              </a:rPr>
              <a:t>Which property would you apply flexibly as a strategy to </a:t>
            </a:r>
            <a:r>
              <a:rPr lang="en-US" sz="1800" b="1" dirty="0">
                <a:latin typeface="Arial" panose="020B0604020202020204" pitchFamily="34" charset="0"/>
                <a:cs typeface="Arial" panose="020B0604020202020204" pitchFamily="34" charset="0"/>
              </a:rPr>
              <a:t>mentally</a:t>
            </a:r>
            <a:r>
              <a:rPr lang="en-US" sz="1800" dirty="0">
                <a:latin typeface="Arial" panose="020B0604020202020204" pitchFamily="34" charset="0"/>
                <a:cs typeface="Arial" panose="020B0604020202020204" pitchFamily="34" charset="0"/>
              </a:rPr>
              <a:t> calculate the unknown in each of following?</a:t>
            </a:r>
          </a:p>
          <a:p>
            <a:r>
              <a:rPr lang="en-US" sz="1800" dirty="0">
                <a:latin typeface="Arial" panose="020B0604020202020204" pitchFamily="34" charset="0"/>
                <a:cs typeface="Arial" panose="020B0604020202020204" pitchFamily="34" charset="0"/>
              </a:rPr>
              <a:t>Communicate your strategy for making the mental calculation to someone else in the room.</a:t>
            </a:r>
          </a:p>
          <a:p>
            <a:pPr>
              <a:buFont typeface="Wingdings" panose="05000000000000000000" pitchFamily="2" charset="2"/>
              <a:buChar char="§"/>
            </a:pPr>
            <a:r>
              <a:rPr lang="en-US" sz="1800" dirty="0">
                <a:latin typeface="Arial" panose="020B0604020202020204" pitchFamily="34" charset="0"/>
                <a:cs typeface="Arial" panose="020B0604020202020204" pitchFamily="34" charset="0"/>
              </a:rPr>
              <a:t>Explain what influenced your selection of strategy for each calculation?</a:t>
            </a:r>
          </a:p>
          <a:p>
            <a:pPr>
              <a:buFont typeface="Wingdings" panose="05000000000000000000" pitchFamily="2" charset="2"/>
              <a:buChar char="§"/>
            </a:pPr>
            <a:r>
              <a:rPr lang="en-US" sz="1800" dirty="0">
                <a:latin typeface="Arial" panose="020B0604020202020204" pitchFamily="34" charset="0"/>
                <a:cs typeface="Arial" panose="020B0604020202020204" pitchFamily="34" charset="0"/>
              </a:rPr>
              <a:t>List other calculations for which your strategy would be appropriate, accurate and efficient?</a:t>
            </a:r>
          </a:p>
          <a:p>
            <a:pPr marL="0" indent="0">
              <a:buNone/>
            </a:pPr>
            <a:r>
              <a:rPr lang="en-US" dirty="0"/>
              <a:t> </a:t>
            </a:r>
            <a:endParaRPr lang="en-AU" dirty="0"/>
          </a:p>
        </p:txBody>
      </p:sp>
      <p:sp>
        <p:nvSpPr>
          <p:cNvPr id="4" name="TextBox 3">
            <a:extLst>
              <a:ext uri="{FF2B5EF4-FFF2-40B4-BE49-F238E27FC236}">
                <a16:creationId xmlns:a16="http://schemas.microsoft.com/office/drawing/2014/main" id="{0C5E21CB-6C27-6359-42D0-9754EA239EEB}"/>
              </a:ext>
            </a:extLst>
          </p:cNvPr>
          <p:cNvSpPr txBox="1"/>
          <p:nvPr/>
        </p:nvSpPr>
        <p:spPr>
          <a:xfrm>
            <a:off x="581192" y="3915153"/>
            <a:ext cx="3500154"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36 x 25 = ?</a:t>
            </a:r>
            <a:endParaRPr lang="en-AU" sz="3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525FD4A-8753-E34E-D1DF-2F7C7E71F618}"/>
              </a:ext>
            </a:extLst>
          </p:cNvPr>
          <p:cNvSpPr txBox="1"/>
          <p:nvPr/>
        </p:nvSpPr>
        <p:spPr>
          <a:xfrm>
            <a:off x="4347646" y="3926303"/>
            <a:ext cx="2910468"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21 x 21 = ?</a:t>
            </a:r>
            <a:endParaRPr lang="en-AU"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727E5E1-A2F6-3301-917C-35B733FF7084}"/>
              </a:ext>
            </a:extLst>
          </p:cNvPr>
          <p:cNvSpPr txBox="1"/>
          <p:nvPr/>
        </p:nvSpPr>
        <p:spPr>
          <a:xfrm>
            <a:off x="8216882" y="3926136"/>
            <a:ext cx="3500154"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54 x 38 = ? x  19</a:t>
            </a:r>
            <a:endParaRPr lang="en-AU" sz="32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C2E33587-AEC3-9F7D-7461-68DA18016F7F}"/>
              </a:ext>
            </a:extLst>
          </p:cNvPr>
          <p:cNvPicPr>
            <a:picLocks noChangeAspect="1"/>
          </p:cNvPicPr>
          <p:nvPr/>
        </p:nvPicPr>
        <p:blipFill>
          <a:blip r:embed="rId2"/>
          <a:stretch>
            <a:fillRect/>
          </a:stretch>
        </p:blipFill>
        <p:spPr>
          <a:xfrm>
            <a:off x="566106" y="4757481"/>
            <a:ext cx="3200847" cy="1333686"/>
          </a:xfrm>
          <a:prstGeom prst="rect">
            <a:avLst/>
          </a:prstGeom>
        </p:spPr>
      </p:pic>
      <p:pic>
        <p:nvPicPr>
          <p:cNvPr id="27" name="Picture 26">
            <a:extLst>
              <a:ext uri="{FF2B5EF4-FFF2-40B4-BE49-F238E27FC236}">
                <a16:creationId xmlns:a16="http://schemas.microsoft.com/office/drawing/2014/main" id="{A0098287-DFB7-0CBA-45CD-A1F186E24AED}"/>
              </a:ext>
            </a:extLst>
          </p:cNvPr>
          <p:cNvPicPr>
            <a:picLocks noChangeAspect="1"/>
          </p:cNvPicPr>
          <p:nvPr/>
        </p:nvPicPr>
        <p:blipFill>
          <a:blip r:embed="rId3"/>
          <a:stretch>
            <a:fillRect/>
          </a:stretch>
        </p:blipFill>
        <p:spPr>
          <a:xfrm>
            <a:off x="8782434" y="4628705"/>
            <a:ext cx="2799592" cy="1714408"/>
          </a:xfrm>
          <a:prstGeom prst="rect">
            <a:avLst/>
          </a:prstGeom>
        </p:spPr>
      </p:pic>
      <p:cxnSp>
        <p:nvCxnSpPr>
          <p:cNvPr id="8" name="Straight Connector 7">
            <a:extLst>
              <a:ext uri="{FF2B5EF4-FFF2-40B4-BE49-F238E27FC236}">
                <a16:creationId xmlns:a16="http://schemas.microsoft.com/office/drawing/2014/main" id="{E529B736-10D7-B6D0-67E5-919081A8714F}"/>
              </a:ext>
            </a:extLst>
          </p:cNvPr>
          <p:cNvCxnSpPr>
            <a:cxnSpLocks/>
          </p:cNvCxnSpPr>
          <p:nvPr/>
        </p:nvCxnSpPr>
        <p:spPr>
          <a:xfrm>
            <a:off x="950976" y="4463670"/>
            <a:ext cx="0" cy="29381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9E71E85-C06B-C024-AE83-0486AABA1787}"/>
              </a:ext>
            </a:extLst>
          </p:cNvPr>
          <p:cNvCxnSpPr/>
          <p:nvPr/>
        </p:nvCxnSpPr>
        <p:spPr>
          <a:xfrm>
            <a:off x="962371" y="4446524"/>
            <a:ext cx="402336" cy="3643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CECDF6-9B42-588A-21AC-62271B8842C2}"/>
              </a:ext>
            </a:extLst>
          </p:cNvPr>
          <p:cNvCxnSpPr/>
          <p:nvPr/>
        </p:nvCxnSpPr>
        <p:spPr>
          <a:xfrm>
            <a:off x="4617720" y="4446524"/>
            <a:ext cx="0" cy="36436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81A3A5-9424-C4DC-C831-3D6FB68F003E}"/>
              </a:ext>
            </a:extLst>
          </p:cNvPr>
          <p:cNvCxnSpPr>
            <a:cxnSpLocks/>
          </p:cNvCxnSpPr>
          <p:nvPr/>
        </p:nvCxnSpPr>
        <p:spPr>
          <a:xfrm>
            <a:off x="4626864" y="4446524"/>
            <a:ext cx="399756" cy="38767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2F79B44-E5C8-849D-7A04-086B28AAB296}"/>
              </a:ext>
            </a:extLst>
          </p:cNvPr>
          <p:cNvCxnSpPr>
            <a:cxnSpLocks/>
          </p:cNvCxnSpPr>
          <p:nvPr/>
        </p:nvCxnSpPr>
        <p:spPr>
          <a:xfrm>
            <a:off x="5409275" y="4477629"/>
            <a:ext cx="159507" cy="33325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19738070-D866-498B-EAE7-C7B3D167C1FC}"/>
              </a:ext>
            </a:extLst>
          </p:cNvPr>
          <p:cNvPicPr>
            <a:picLocks noChangeAspect="1"/>
          </p:cNvPicPr>
          <p:nvPr/>
        </p:nvPicPr>
        <p:blipFill>
          <a:blip r:embed="rId4"/>
          <a:stretch>
            <a:fillRect/>
          </a:stretch>
        </p:blipFill>
        <p:spPr>
          <a:xfrm>
            <a:off x="4148132" y="4800349"/>
            <a:ext cx="4372585" cy="1247949"/>
          </a:xfrm>
          <a:prstGeom prst="rect">
            <a:avLst/>
          </a:prstGeom>
        </p:spPr>
      </p:pic>
      <p:cxnSp>
        <p:nvCxnSpPr>
          <p:cNvPr id="37" name="Straight Connector 36">
            <a:extLst>
              <a:ext uri="{FF2B5EF4-FFF2-40B4-BE49-F238E27FC236}">
                <a16:creationId xmlns:a16="http://schemas.microsoft.com/office/drawing/2014/main" id="{1204B34F-DDAF-157C-0EDB-7B52261F3C01}"/>
              </a:ext>
            </a:extLst>
          </p:cNvPr>
          <p:cNvCxnSpPr>
            <a:cxnSpLocks/>
          </p:cNvCxnSpPr>
          <p:nvPr/>
        </p:nvCxnSpPr>
        <p:spPr>
          <a:xfrm>
            <a:off x="5420024" y="4462266"/>
            <a:ext cx="675975" cy="38767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EF69DF9D-48DC-E9D7-2CEF-1DC02A10F307}"/>
              </a:ext>
            </a:extLst>
          </p:cNvPr>
          <p:cNvSpPr/>
          <p:nvPr/>
        </p:nvSpPr>
        <p:spPr>
          <a:xfrm>
            <a:off x="3886415" y="3543299"/>
            <a:ext cx="4330468" cy="3074317"/>
          </a:xfrm>
          <a:custGeom>
            <a:avLst/>
            <a:gdLst>
              <a:gd name="connsiteX0" fmla="*/ 0 w 4330468"/>
              <a:gd name="connsiteY0" fmla="*/ 1537159 h 3074317"/>
              <a:gd name="connsiteX1" fmla="*/ 2165234 w 4330468"/>
              <a:gd name="connsiteY1" fmla="*/ 0 h 3074317"/>
              <a:gd name="connsiteX2" fmla="*/ 4330468 w 4330468"/>
              <a:gd name="connsiteY2" fmla="*/ 1537159 h 3074317"/>
              <a:gd name="connsiteX3" fmla="*/ 2165234 w 4330468"/>
              <a:gd name="connsiteY3" fmla="*/ 3074318 h 3074317"/>
              <a:gd name="connsiteX4" fmla="*/ 0 w 4330468"/>
              <a:gd name="connsiteY4" fmla="*/ 1537159 h 307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0468" h="3074317" extrusionOk="0">
                <a:moveTo>
                  <a:pt x="0" y="1537159"/>
                </a:moveTo>
                <a:cubicBezTo>
                  <a:pt x="16527" y="563890"/>
                  <a:pt x="1116512" y="118498"/>
                  <a:pt x="2165234" y="0"/>
                </a:cubicBezTo>
                <a:cubicBezTo>
                  <a:pt x="3317092" y="-16624"/>
                  <a:pt x="4340383" y="653446"/>
                  <a:pt x="4330468" y="1537159"/>
                </a:cubicBezTo>
                <a:cubicBezTo>
                  <a:pt x="4549730" y="2241180"/>
                  <a:pt x="3328185" y="3158089"/>
                  <a:pt x="2165234" y="3074318"/>
                </a:cubicBezTo>
                <a:cubicBezTo>
                  <a:pt x="961250" y="3101111"/>
                  <a:pt x="171149" y="2235572"/>
                  <a:pt x="0" y="1537159"/>
                </a:cubicBezTo>
                <a:close/>
              </a:path>
            </a:pathLst>
          </a:custGeom>
          <a:noFill/>
          <a:ln w="28575">
            <a:solidFill>
              <a:schemeClr val="accent4"/>
            </a:solidFill>
            <a:extLst>
              <a:ext uri="{C807C97D-BFC1-408E-A445-0C87EB9F89A2}">
                <ask:lineSketchStyleProps xmlns:ask="http://schemas.microsoft.com/office/drawing/2018/sketchyshapes" sd="426649898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0673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5EF73-57EB-85F7-23B3-732E0F2D3C42}"/>
              </a:ext>
            </a:extLst>
          </p:cNvPr>
          <p:cNvSpPr>
            <a:spLocks noGrp="1"/>
          </p:cNvSpPr>
          <p:nvPr>
            <p:ph type="title"/>
          </p:nvPr>
        </p:nvSpPr>
        <p:spPr>
          <a:xfrm>
            <a:off x="334305" y="643662"/>
            <a:ext cx="3483552" cy="1188720"/>
          </a:xfrm>
        </p:spPr>
        <p:txBody>
          <a:bodyPr>
            <a:normAutofit/>
          </a:bodyPr>
          <a:lstStyle/>
          <a:p>
            <a:r>
              <a:rPr lang="en-US" dirty="0">
                <a:latin typeface="Arial" panose="020B0604020202020204" pitchFamily="34" charset="0"/>
                <a:cs typeface="Arial" panose="020B0604020202020204" pitchFamily="34" charset="0"/>
              </a:rPr>
              <a:t>Understanding</a:t>
            </a:r>
            <a:br>
              <a:rPr lang="en-US"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2F279F7D-BD97-D17A-A420-DA6EDD9BD548}"/>
              </a:ext>
            </a:extLst>
          </p:cNvPr>
          <p:cNvGraphicFramePr>
            <a:graphicFrameLocks noGrp="1"/>
          </p:cNvGraphicFramePr>
          <p:nvPr/>
        </p:nvGraphicFramePr>
        <p:xfrm>
          <a:off x="3605405" y="612459"/>
          <a:ext cx="5604580" cy="5641840"/>
        </p:xfrm>
        <a:graphic>
          <a:graphicData uri="http://schemas.openxmlformats.org/drawingml/2006/table">
            <a:tbl>
              <a:tblPr firstRow="1" bandRow="1">
                <a:tableStyleId>{5C22544A-7EE6-4342-B048-85BDC9FD1C3A}</a:tableStyleId>
              </a:tblPr>
              <a:tblGrid>
                <a:gridCol w="280229">
                  <a:extLst>
                    <a:ext uri="{9D8B030D-6E8A-4147-A177-3AD203B41FA5}">
                      <a16:colId xmlns:a16="http://schemas.microsoft.com/office/drawing/2014/main" val="2359664904"/>
                    </a:ext>
                  </a:extLst>
                </a:gridCol>
                <a:gridCol w="280229">
                  <a:extLst>
                    <a:ext uri="{9D8B030D-6E8A-4147-A177-3AD203B41FA5}">
                      <a16:colId xmlns:a16="http://schemas.microsoft.com/office/drawing/2014/main" val="3144791436"/>
                    </a:ext>
                  </a:extLst>
                </a:gridCol>
                <a:gridCol w="280229">
                  <a:extLst>
                    <a:ext uri="{9D8B030D-6E8A-4147-A177-3AD203B41FA5}">
                      <a16:colId xmlns:a16="http://schemas.microsoft.com/office/drawing/2014/main" val="1135655628"/>
                    </a:ext>
                  </a:extLst>
                </a:gridCol>
                <a:gridCol w="280229">
                  <a:extLst>
                    <a:ext uri="{9D8B030D-6E8A-4147-A177-3AD203B41FA5}">
                      <a16:colId xmlns:a16="http://schemas.microsoft.com/office/drawing/2014/main" val="1174591249"/>
                    </a:ext>
                  </a:extLst>
                </a:gridCol>
                <a:gridCol w="280229">
                  <a:extLst>
                    <a:ext uri="{9D8B030D-6E8A-4147-A177-3AD203B41FA5}">
                      <a16:colId xmlns:a16="http://schemas.microsoft.com/office/drawing/2014/main" val="1428291576"/>
                    </a:ext>
                  </a:extLst>
                </a:gridCol>
                <a:gridCol w="280229">
                  <a:extLst>
                    <a:ext uri="{9D8B030D-6E8A-4147-A177-3AD203B41FA5}">
                      <a16:colId xmlns:a16="http://schemas.microsoft.com/office/drawing/2014/main" val="1761053198"/>
                    </a:ext>
                  </a:extLst>
                </a:gridCol>
                <a:gridCol w="280229">
                  <a:extLst>
                    <a:ext uri="{9D8B030D-6E8A-4147-A177-3AD203B41FA5}">
                      <a16:colId xmlns:a16="http://schemas.microsoft.com/office/drawing/2014/main" val="1606025611"/>
                    </a:ext>
                  </a:extLst>
                </a:gridCol>
                <a:gridCol w="280229">
                  <a:extLst>
                    <a:ext uri="{9D8B030D-6E8A-4147-A177-3AD203B41FA5}">
                      <a16:colId xmlns:a16="http://schemas.microsoft.com/office/drawing/2014/main" val="3531038918"/>
                    </a:ext>
                  </a:extLst>
                </a:gridCol>
                <a:gridCol w="280229">
                  <a:extLst>
                    <a:ext uri="{9D8B030D-6E8A-4147-A177-3AD203B41FA5}">
                      <a16:colId xmlns:a16="http://schemas.microsoft.com/office/drawing/2014/main" val="1683015000"/>
                    </a:ext>
                  </a:extLst>
                </a:gridCol>
                <a:gridCol w="280229">
                  <a:extLst>
                    <a:ext uri="{9D8B030D-6E8A-4147-A177-3AD203B41FA5}">
                      <a16:colId xmlns:a16="http://schemas.microsoft.com/office/drawing/2014/main" val="2081316304"/>
                    </a:ext>
                  </a:extLst>
                </a:gridCol>
                <a:gridCol w="280229">
                  <a:extLst>
                    <a:ext uri="{9D8B030D-6E8A-4147-A177-3AD203B41FA5}">
                      <a16:colId xmlns:a16="http://schemas.microsoft.com/office/drawing/2014/main" val="1239597781"/>
                    </a:ext>
                  </a:extLst>
                </a:gridCol>
                <a:gridCol w="280229">
                  <a:extLst>
                    <a:ext uri="{9D8B030D-6E8A-4147-A177-3AD203B41FA5}">
                      <a16:colId xmlns:a16="http://schemas.microsoft.com/office/drawing/2014/main" val="1992256712"/>
                    </a:ext>
                  </a:extLst>
                </a:gridCol>
                <a:gridCol w="280229">
                  <a:extLst>
                    <a:ext uri="{9D8B030D-6E8A-4147-A177-3AD203B41FA5}">
                      <a16:colId xmlns:a16="http://schemas.microsoft.com/office/drawing/2014/main" val="396769316"/>
                    </a:ext>
                  </a:extLst>
                </a:gridCol>
                <a:gridCol w="280229">
                  <a:extLst>
                    <a:ext uri="{9D8B030D-6E8A-4147-A177-3AD203B41FA5}">
                      <a16:colId xmlns:a16="http://schemas.microsoft.com/office/drawing/2014/main" val="1931663919"/>
                    </a:ext>
                  </a:extLst>
                </a:gridCol>
                <a:gridCol w="280229">
                  <a:extLst>
                    <a:ext uri="{9D8B030D-6E8A-4147-A177-3AD203B41FA5}">
                      <a16:colId xmlns:a16="http://schemas.microsoft.com/office/drawing/2014/main" val="3708291462"/>
                    </a:ext>
                  </a:extLst>
                </a:gridCol>
                <a:gridCol w="280229">
                  <a:extLst>
                    <a:ext uri="{9D8B030D-6E8A-4147-A177-3AD203B41FA5}">
                      <a16:colId xmlns:a16="http://schemas.microsoft.com/office/drawing/2014/main" val="3968178757"/>
                    </a:ext>
                  </a:extLst>
                </a:gridCol>
                <a:gridCol w="280229">
                  <a:extLst>
                    <a:ext uri="{9D8B030D-6E8A-4147-A177-3AD203B41FA5}">
                      <a16:colId xmlns:a16="http://schemas.microsoft.com/office/drawing/2014/main" val="3231100137"/>
                    </a:ext>
                  </a:extLst>
                </a:gridCol>
                <a:gridCol w="280229">
                  <a:extLst>
                    <a:ext uri="{9D8B030D-6E8A-4147-A177-3AD203B41FA5}">
                      <a16:colId xmlns:a16="http://schemas.microsoft.com/office/drawing/2014/main" val="2228898904"/>
                    </a:ext>
                  </a:extLst>
                </a:gridCol>
                <a:gridCol w="280229">
                  <a:extLst>
                    <a:ext uri="{9D8B030D-6E8A-4147-A177-3AD203B41FA5}">
                      <a16:colId xmlns:a16="http://schemas.microsoft.com/office/drawing/2014/main" val="3054552764"/>
                    </a:ext>
                  </a:extLst>
                </a:gridCol>
                <a:gridCol w="280229">
                  <a:extLst>
                    <a:ext uri="{9D8B030D-6E8A-4147-A177-3AD203B41FA5}">
                      <a16:colId xmlns:a16="http://schemas.microsoft.com/office/drawing/2014/main" val="3815523498"/>
                    </a:ext>
                  </a:extLst>
                </a:gridCol>
              </a:tblGrid>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80098153"/>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9360916"/>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9775113"/>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98759569"/>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76309695"/>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42680214"/>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0267426"/>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33116960"/>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8162335"/>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17852392"/>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70493060"/>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89637877"/>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39970510"/>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38931668"/>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94244069"/>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69799327"/>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20517216"/>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5585081"/>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57027369"/>
                  </a:ext>
                </a:extLst>
              </a:tr>
              <a:tr h="282092">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19655167"/>
                  </a:ext>
                </a:extLst>
              </a:tr>
            </a:tbl>
          </a:graphicData>
        </a:graphic>
      </p:graphicFrame>
      <p:sp>
        <p:nvSpPr>
          <p:cNvPr id="7" name="TextBox 6">
            <a:extLst>
              <a:ext uri="{FF2B5EF4-FFF2-40B4-BE49-F238E27FC236}">
                <a16:creationId xmlns:a16="http://schemas.microsoft.com/office/drawing/2014/main" id="{2003B722-70A8-6798-6547-37F4507CAF29}"/>
              </a:ext>
            </a:extLst>
          </p:cNvPr>
          <p:cNvSpPr txBox="1"/>
          <p:nvPr/>
        </p:nvSpPr>
        <p:spPr>
          <a:xfrm>
            <a:off x="262646" y="2458038"/>
            <a:ext cx="3021637"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How can we </a:t>
            </a:r>
            <a:r>
              <a:rPr lang="en-US" i="1" dirty="0">
                <a:solidFill>
                  <a:schemeClr val="accent1"/>
                </a:solidFill>
                <a:latin typeface="Arial" panose="020B0604020202020204" pitchFamily="34" charset="0"/>
                <a:cs typeface="Arial" panose="020B0604020202020204" pitchFamily="34" charset="0"/>
              </a:rPr>
              <a:t>use a known fact </a:t>
            </a:r>
            <a:r>
              <a:rPr lang="en-US" dirty="0">
                <a:latin typeface="Arial" panose="020B0604020202020204" pitchFamily="34" charset="0"/>
                <a:cs typeface="Arial" panose="020B0604020202020204" pitchFamily="34" charset="0"/>
              </a:rPr>
              <a:t>like 20 x 20  = 400 </a:t>
            </a:r>
            <a:r>
              <a:rPr lang="en-US" i="1" dirty="0">
                <a:solidFill>
                  <a:schemeClr val="accent1"/>
                </a:solidFill>
                <a:latin typeface="Arial" panose="020B0604020202020204" pitchFamily="34" charset="0"/>
                <a:cs typeface="Arial" panose="020B0604020202020204" pitchFamily="34" charset="0"/>
              </a:rPr>
              <a:t>to find an unknown fact </a:t>
            </a:r>
            <a:r>
              <a:rPr lang="en-US" dirty="0">
                <a:latin typeface="Arial" panose="020B0604020202020204" pitchFamily="34" charset="0"/>
                <a:cs typeface="Arial" panose="020B0604020202020204" pitchFamily="34" charset="0"/>
              </a:rPr>
              <a:t>like   21 x 21?</a:t>
            </a:r>
            <a:endParaRPr lang="en-AU"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7F7C02-5C3B-8D2B-E5D7-B0E92D673DF0}"/>
              </a:ext>
            </a:extLst>
          </p:cNvPr>
          <p:cNvSpPr txBox="1"/>
          <p:nvPr/>
        </p:nvSpPr>
        <p:spPr>
          <a:xfrm>
            <a:off x="262646" y="4068079"/>
            <a:ext cx="273883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Transform 20 rows of 20 into 21 rows of 21.</a:t>
            </a:r>
            <a:endParaRPr lang="en-AU" dirty="0">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34AAFA6D-85F0-6DC0-E71F-1930F1346345}"/>
              </a:ext>
            </a:extLst>
          </p:cNvPr>
          <p:cNvGraphicFramePr>
            <a:graphicFrameLocks noGrp="1"/>
          </p:cNvGraphicFramePr>
          <p:nvPr/>
        </p:nvGraphicFramePr>
        <p:xfrm>
          <a:off x="9209984" y="612459"/>
          <a:ext cx="280229" cy="5641840"/>
        </p:xfrm>
        <a:graphic>
          <a:graphicData uri="http://schemas.openxmlformats.org/drawingml/2006/table">
            <a:tbl>
              <a:tblPr firstRow="1" bandRow="1">
                <a:tableStyleId>{5C22544A-7EE6-4342-B048-85BDC9FD1C3A}</a:tableStyleId>
              </a:tblPr>
              <a:tblGrid>
                <a:gridCol w="280229">
                  <a:extLst>
                    <a:ext uri="{9D8B030D-6E8A-4147-A177-3AD203B41FA5}">
                      <a16:colId xmlns:a16="http://schemas.microsoft.com/office/drawing/2014/main" val="245718452"/>
                    </a:ext>
                  </a:extLst>
                </a:gridCol>
              </a:tblGrid>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89595121"/>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428989598"/>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138571868"/>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39980258"/>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89472326"/>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26288934"/>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52044688"/>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05942516"/>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26943846"/>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86246136"/>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18149749"/>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874857913"/>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35441495"/>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3497133"/>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143832721"/>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76531862"/>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96643930"/>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63115157"/>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249243242"/>
                  </a:ext>
                </a:extLst>
              </a:tr>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29903432"/>
                  </a:ext>
                </a:extLst>
              </a:tr>
            </a:tbl>
          </a:graphicData>
        </a:graphic>
      </p:graphicFrame>
      <p:graphicFrame>
        <p:nvGraphicFramePr>
          <p:cNvPr id="11" name="Table 10">
            <a:extLst>
              <a:ext uri="{FF2B5EF4-FFF2-40B4-BE49-F238E27FC236}">
                <a16:creationId xmlns:a16="http://schemas.microsoft.com/office/drawing/2014/main" id="{D23EF933-77D8-B836-34F1-E679F1190B5E}"/>
              </a:ext>
            </a:extLst>
          </p:cNvPr>
          <p:cNvGraphicFramePr>
            <a:graphicFrameLocks noGrp="1"/>
          </p:cNvGraphicFramePr>
          <p:nvPr/>
        </p:nvGraphicFramePr>
        <p:xfrm>
          <a:off x="3605405" y="6254299"/>
          <a:ext cx="5604580" cy="282092"/>
        </p:xfrm>
        <a:graphic>
          <a:graphicData uri="http://schemas.openxmlformats.org/drawingml/2006/table">
            <a:tbl>
              <a:tblPr firstRow="1" bandRow="1">
                <a:tableStyleId>{5C22544A-7EE6-4342-B048-85BDC9FD1C3A}</a:tableStyleId>
              </a:tblPr>
              <a:tblGrid>
                <a:gridCol w="280229">
                  <a:extLst>
                    <a:ext uri="{9D8B030D-6E8A-4147-A177-3AD203B41FA5}">
                      <a16:colId xmlns:a16="http://schemas.microsoft.com/office/drawing/2014/main" val="3706975892"/>
                    </a:ext>
                  </a:extLst>
                </a:gridCol>
                <a:gridCol w="280229">
                  <a:extLst>
                    <a:ext uri="{9D8B030D-6E8A-4147-A177-3AD203B41FA5}">
                      <a16:colId xmlns:a16="http://schemas.microsoft.com/office/drawing/2014/main" val="1347186370"/>
                    </a:ext>
                  </a:extLst>
                </a:gridCol>
                <a:gridCol w="280229">
                  <a:extLst>
                    <a:ext uri="{9D8B030D-6E8A-4147-A177-3AD203B41FA5}">
                      <a16:colId xmlns:a16="http://schemas.microsoft.com/office/drawing/2014/main" val="2952045737"/>
                    </a:ext>
                  </a:extLst>
                </a:gridCol>
                <a:gridCol w="280229">
                  <a:extLst>
                    <a:ext uri="{9D8B030D-6E8A-4147-A177-3AD203B41FA5}">
                      <a16:colId xmlns:a16="http://schemas.microsoft.com/office/drawing/2014/main" val="2761916823"/>
                    </a:ext>
                  </a:extLst>
                </a:gridCol>
                <a:gridCol w="280229">
                  <a:extLst>
                    <a:ext uri="{9D8B030D-6E8A-4147-A177-3AD203B41FA5}">
                      <a16:colId xmlns:a16="http://schemas.microsoft.com/office/drawing/2014/main" val="1401218687"/>
                    </a:ext>
                  </a:extLst>
                </a:gridCol>
                <a:gridCol w="280229">
                  <a:extLst>
                    <a:ext uri="{9D8B030D-6E8A-4147-A177-3AD203B41FA5}">
                      <a16:colId xmlns:a16="http://schemas.microsoft.com/office/drawing/2014/main" val="146877473"/>
                    </a:ext>
                  </a:extLst>
                </a:gridCol>
                <a:gridCol w="280229">
                  <a:extLst>
                    <a:ext uri="{9D8B030D-6E8A-4147-A177-3AD203B41FA5}">
                      <a16:colId xmlns:a16="http://schemas.microsoft.com/office/drawing/2014/main" val="3813481043"/>
                    </a:ext>
                  </a:extLst>
                </a:gridCol>
                <a:gridCol w="280229">
                  <a:extLst>
                    <a:ext uri="{9D8B030D-6E8A-4147-A177-3AD203B41FA5}">
                      <a16:colId xmlns:a16="http://schemas.microsoft.com/office/drawing/2014/main" val="3360393040"/>
                    </a:ext>
                  </a:extLst>
                </a:gridCol>
                <a:gridCol w="280229">
                  <a:extLst>
                    <a:ext uri="{9D8B030D-6E8A-4147-A177-3AD203B41FA5}">
                      <a16:colId xmlns:a16="http://schemas.microsoft.com/office/drawing/2014/main" val="3223691207"/>
                    </a:ext>
                  </a:extLst>
                </a:gridCol>
                <a:gridCol w="280229">
                  <a:extLst>
                    <a:ext uri="{9D8B030D-6E8A-4147-A177-3AD203B41FA5}">
                      <a16:colId xmlns:a16="http://schemas.microsoft.com/office/drawing/2014/main" val="3780178132"/>
                    </a:ext>
                  </a:extLst>
                </a:gridCol>
                <a:gridCol w="280229">
                  <a:extLst>
                    <a:ext uri="{9D8B030D-6E8A-4147-A177-3AD203B41FA5}">
                      <a16:colId xmlns:a16="http://schemas.microsoft.com/office/drawing/2014/main" val="3226463675"/>
                    </a:ext>
                  </a:extLst>
                </a:gridCol>
                <a:gridCol w="280229">
                  <a:extLst>
                    <a:ext uri="{9D8B030D-6E8A-4147-A177-3AD203B41FA5}">
                      <a16:colId xmlns:a16="http://schemas.microsoft.com/office/drawing/2014/main" val="484556523"/>
                    </a:ext>
                  </a:extLst>
                </a:gridCol>
                <a:gridCol w="280229">
                  <a:extLst>
                    <a:ext uri="{9D8B030D-6E8A-4147-A177-3AD203B41FA5}">
                      <a16:colId xmlns:a16="http://schemas.microsoft.com/office/drawing/2014/main" val="387170867"/>
                    </a:ext>
                  </a:extLst>
                </a:gridCol>
                <a:gridCol w="280229">
                  <a:extLst>
                    <a:ext uri="{9D8B030D-6E8A-4147-A177-3AD203B41FA5}">
                      <a16:colId xmlns:a16="http://schemas.microsoft.com/office/drawing/2014/main" val="3563541993"/>
                    </a:ext>
                  </a:extLst>
                </a:gridCol>
                <a:gridCol w="280229">
                  <a:extLst>
                    <a:ext uri="{9D8B030D-6E8A-4147-A177-3AD203B41FA5}">
                      <a16:colId xmlns:a16="http://schemas.microsoft.com/office/drawing/2014/main" val="549101672"/>
                    </a:ext>
                  </a:extLst>
                </a:gridCol>
                <a:gridCol w="280229">
                  <a:extLst>
                    <a:ext uri="{9D8B030D-6E8A-4147-A177-3AD203B41FA5}">
                      <a16:colId xmlns:a16="http://schemas.microsoft.com/office/drawing/2014/main" val="1219666670"/>
                    </a:ext>
                  </a:extLst>
                </a:gridCol>
                <a:gridCol w="280229">
                  <a:extLst>
                    <a:ext uri="{9D8B030D-6E8A-4147-A177-3AD203B41FA5}">
                      <a16:colId xmlns:a16="http://schemas.microsoft.com/office/drawing/2014/main" val="317820287"/>
                    </a:ext>
                  </a:extLst>
                </a:gridCol>
                <a:gridCol w="280229">
                  <a:extLst>
                    <a:ext uri="{9D8B030D-6E8A-4147-A177-3AD203B41FA5}">
                      <a16:colId xmlns:a16="http://schemas.microsoft.com/office/drawing/2014/main" val="1037519270"/>
                    </a:ext>
                  </a:extLst>
                </a:gridCol>
                <a:gridCol w="280229">
                  <a:extLst>
                    <a:ext uri="{9D8B030D-6E8A-4147-A177-3AD203B41FA5}">
                      <a16:colId xmlns:a16="http://schemas.microsoft.com/office/drawing/2014/main" val="1547862987"/>
                    </a:ext>
                  </a:extLst>
                </a:gridCol>
                <a:gridCol w="280229">
                  <a:extLst>
                    <a:ext uri="{9D8B030D-6E8A-4147-A177-3AD203B41FA5}">
                      <a16:colId xmlns:a16="http://schemas.microsoft.com/office/drawing/2014/main" val="4234446859"/>
                    </a:ext>
                  </a:extLst>
                </a:gridCol>
              </a:tblGrid>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99092439"/>
                  </a:ext>
                </a:extLst>
              </a:tr>
            </a:tbl>
          </a:graphicData>
        </a:graphic>
      </p:graphicFrame>
      <p:graphicFrame>
        <p:nvGraphicFramePr>
          <p:cNvPr id="12" name="Table 11">
            <a:extLst>
              <a:ext uri="{FF2B5EF4-FFF2-40B4-BE49-F238E27FC236}">
                <a16:creationId xmlns:a16="http://schemas.microsoft.com/office/drawing/2014/main" id="{0F1F800A-707A-2255-4BBC-CBFF11448E56}"/>
              </a:ext>
            </a:extLst>
          </p:cNvPr>
          <p:cNvGraphicFramePr>
            <a:graphicFrameLocks noGrp="1"/>
          </p:cNvGraphicFramePr>
          <p:nvPr/>
        </p:nvGraphicFramePr>
        <p:xfrm>
          <a:off x="9209984" y="6254299"/>
          <a:ext cx="280229" cy="293134"/>
        </p:xfrm>
        <a:graphic>
          <a:graphicData uri="http://schemas.openxmlformats.org/drawingml/2006/table">
            <a:tbl>
              <a:tblPr firstRow="1" bandRow="1">
                <a:tableStyleId>{5C22544A-7EE6-4342-B048-85BDC9FD1C3A}</a:tableStyleId>
              </a:tblPr>
              <a:tblGrid>
                <a:gridCol w="280229">
                  <a:extLst>
                    <a:ext uri="{9D8B030D-6E8A-4147-A177-3AD203B41FA5}">
                      <a16:colId xmlns:a16="http://schemas.microsoft.com/office/drawing/2014/main" val="2822771551"/>
                    </a:ext>
                  </a:extLst>
                </a:gridCol>
              </a:tblGrid>
              <a:tr h="293134">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925123347"/>
                  </a:ext>
                </a:extLst>
              </a:tr>
            </a:tbl>
          </a:graphicData>
        </a:graphic>
      </p:graphicFrame>
      <p:sp>
        <p:nvSpPr>
          <p:cNvPr id="13" name="TextBox 12">
            <a:extLst>
              <a:ext uri="{FF2B5EF4-FFF2-40B4-BE49-F238E27FC236}">
                <a16:creationId xmlns:a16="http://schemas.microsoft.com/office/drawing/2014/main" id="{D046F6FA-33E9-6993-0C65-EF34A59566B0}"/>
              </a:ext>
            </a:extLst>
          </p:cNvPr>
          <p:cNvSpPr txBox="1"/>
          <p:nvPr/>
        </p:nvSpPr>
        <p:spPr>
          <a:xfrm>
            <a:off x="262646" y="5124122"/>
            <a:ext cx="2757688" cy="369332"/>
          </a:xfrm>
          <a:prstGeom prst="rect">
            <a:avLst/>
          </a:prstGeom>
          <a:noFill/>
        </p:spPr>
        <p:txBody>
          <a:bodyPr wrap="square" rtlCol="0">
            <a:spAutoFit/>
          </a:bodyPr>
          <a:lstStyle/>
          <a:p>
            <a:r>
              <a:rPr lang="en-US" dirty="0"/>
              <a:t>400 + 20 + 20 + 1 = 441</a:t>
            </a:r>
            <a:endParaRPr lang="en-AU" dirty="0"/>
          </a:p>
        </p:txBody>
      </p:sp>
      <p:sp>
        <p:nvSpPr>
          <p:cNvPr id="3" name="TextBox 2">
            <a:extLst>
              <a:ext uri="{FF2B5EF4-FFF2-40B4-BE49-F238E27FC236}">
                <a16:creationId xmlns:a16="http://schemas.microsoft.com/office/drawing/2014/main" id="{1D3DA966-4ACC-C141-48E0-5C9C71243318}"/>
              </a:ext>
            </a:extLst>
          </p:cNvPr>
          <p:cNvSpPr txBox="1"/>
          <p:nvPr/>
        </p:nvSpPr>
        <p:spPr>
          <a:xfrm>
            <a:off x="246888" y="1673352"/>
            <a:ext cx="3218688"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Understand </a:t>
            </a:r>
            <a:r>
              <a:rPr lang="en-US" i="1" dirty="0">
                <a:latin typeface="Arial" panose="020B0604020202020204" pitchFamily="34" charset="0"/>
                <a:cs typeface="Arial" panose="020B0604020202020204" pitchFamily="34" charset="0"/>
              </a:rPr>
              <a:t>why</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21 x 21 = 20 x 20 + 2 x 20 + 1</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6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5EF73-57EB-85F7-23B3-732E0F2D3C42}"/>
              </a:ext>
            </a:extLst>
          </p:cNvPr>
          <p:cNvSpPr>
            <a:spLocks noGrp="1"/>
          </p:cNvSpPr>
          <p:nvPr>
            <p:ph type="title"/>
          </p:nvPr>
        </p:nvSpPr>
        <p:spPr>
          <a:xfrm>
            <a:off x="334305" y="643662"/>
            <a:ext cx="3483552" cy="1188720"/>
          </a:xfrm>
        </p:spPr>
        <p:txBody>
          <a:bodyPr>
            <a:normAutofit/>
          </a:bodyPr>
          <a:lstStyle/>
          <a:p>
            <a:r>
              <a:rPr lang="en-US" dirty="0">
                <a:latin typeface="Arial" panose="020B0604020202020204" pitchFamily="34" charset="0"/>
                <a:cs typeface="Arial" panose="020B0604020202020204" pitchFamily="34" charset="0"/>
              </a:rPr>
              <a:t>fluency</a:t>
            </a:r>
            <a:br>
              <a:rPr lang="en-US"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2F279F7D-BD97-D17A-A420-DA6EDD9BD548}"/>
              </a:ext>
            </a:extLst>
          </p:cNvPr>
          <p:cNvGraphicFramePr>
            <a:graphicFrameLocks noGrp="1"/>
          </p:cNvGraphicFramePr>
          <p:nvPr/>
        </p:nvGraphicFramePr>
        <p:xfrm>
          <a:off x="4221795" y="905052"/>
          <a:ext cx="3293200" cy="3222260"/>
        </p:xfrm>
        <a:graphic>
          <a:graphicData uri="http://schemas.openxmlformats.org/drawingml/2006/table">
            <a:tbl>
              <a:tblPr firstRow="1" bandRow="1">
                <a:tableStyleId>{5C22544A-7EE6-4342-B048-85BDC9FD1C3A}</a:tableStyleId>
              </a:tblPr>
              <a:tblGrid>
                <a:gridCol w="329320">
                  <a:extLst>
                    <a:ext uri="{9D8B030D-6E8A-4147-A177-3AD203B41FA5}">
                      <a16:colId xmlns:a16="http://schemas.microsoft.com/office/drawing/2014/main" val="2359664904"/>
                    </a:ext>
                  </a:extLst>
                </a:gridCol>
                <a:gridCol w="329320">
                  <a:extLst>
                    <a:ext uri="{9D8B030D-6E8A-4147-A177-3AD203B41FA5}">
                      <a16:colId xmlns:a16="http://schemas.microsoft.com/office/drawing/2014/main" val="3144791436"/>
                    </a:ext>
                  </a:extLst>
                </a:gridCol>
                <a:gridCol w="329320">
                  <a:extLst>
                    <a:ext uri="{9D8B030D-6E8A-4147-A177-3AD203B41FA5}">
                      <a16:colId xmlns:a16="http://schemas.microsoft.com/office/drawing/2014/main" val="1135655628"/>
                    </a:ext>
                  </a:extLst>
                </a:gridCol>
                <a:gridCol w="329320">
                  <a:extLst>
                    <a:ext uri="{9D8B030D-6E8A-4147-A177-3AD203B41FA5}">
                      <a16:colId xmlns:a16="http://schemas.microsoft.com/office/drawing/2014/main" val="1174591249"/>
                    </a:ext>
                  </a:extLst>
                </a:gridCol>
                <a:gridCol w="329320">
                  <a:extLst>
                    <a:ext uri="{9D8B030D-6E8A-4147-A177-3AD203B41FA5}">
                      <a16:colId xmlns:a16="http://schemas.microsoft.com/office/drawing/2014/main" val="1428291576"/>
                    </a:ext>
                  </a:extLst>
                </a:gridCol>
                <a:gridCol w="329320">
                  <a:extLst>
                    <a:ext uri="{9D8B030D-6E8A-4147-A177-3AD203B41FA5}">
                      <a16:colId xmlns:a16="http://schemas.microsoft.com/office/drawing/2014/main" val="1761053198"/>
                    </a:ext>
                  </a:extLst>
                </a:gridCol>
                <a:gridCol w="329320">
                  <a:extLst>
                    <a:ext uri="{9D8B030D-6E8A-4147-A177-3AD203B41FA5}">
                      <a16:colId xmlns:a16="http://schemas.microsoft.com/office/drawing/2014/main" val="1606025611"/>
                    </a:ext>
                  </a:extLst>
                </a:gridCol>
                <a:gridCol w="329320">
                  <a:extLst>
                    <a:ext uri="{9D8B030D-6E8A-4147-A177-3AD203B41FA5}">
                      <a16:colId xmlns:a16="http://schemas.microsoft.com/office/drawing/2014/main" val="3531038918"/>
                    </a:ext>
                  </a:extLst>
                </a:gridCol>
                <a:gridCol w="329320">
                  <a:extLst>
                    <a:ext uri="{9D8B030D-6E8A-4147-A177-3AD203B41FA5}">
                      <a16:colId xmlns:a16="http://schemas.microsoft.com/office/drawing/2014/main" val="1683015000"/>
                    </a:ext>
                  </a:extLst>
                </a:gridCol>
                <a:gridCol w="329320">
                  <a:extLst>
                    <a:ext uri="{9D8B030D-6E8A-4147-A177-3AD203B41FA5}">
                      <a16:colId xmlns:a16="http://schemas.microsoft.com/office/drawing/2014/main" val="2081316304"/>
                    </a:ext>
                  </a:extLst>
                </a:gridCol>
              </a:tblGrid>
              <a:tr h="32222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80098153"/>
                  </a:ext>
                </a:extLst>
              </a:tr>
              <a:tr h="32222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9360916"/>
                  </a:ext>
                </a:extLst>
              </a:tr>
              <a:tr h="322226">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9775113"/>
                  </a:ext>
                </a:extLst>
              </a:tr>
              <a:tr h="322226">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98759569"/>
                  </a:ext>
                </a:extLst>
              </a:tr>
              <a:tr h="322226">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76309695"/>
                  </a:ext>
                </a:extLst>
              </a:tr>
              <a:tr h="322226">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42680214"/>
                  </a:ext>
                </a:extLst>
              </a:tr>
              <a:tr h="32222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0267426"/>
                  </a:ext>
                </a:extLst>
              </a:tr>
              <a:tr h="32222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33116960"/>
                  </a:ext>
                </a:extLst>
              </a:tr>
              <a:tr h="322226">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8162335"/>
                  </a:ext>
                </a:extLst>
              </a:tr>
              <a:tr h="322226">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17852392"/>
                  </a:ext>
                </a:extLst>
              </a:tr>
            </a:tbl>
          </a:graphicData>
        </a:graphic>
      </p:graphicFrame>
      <p:sp>
        <p:nvSpPr>
          <p:cNvPr id="7" name="TextBox 6">
            <a:extLst>
              <a:ext uri="{FF2B5EF4-FFF2-40B4-BE49-F238E27FC236}">
                <a16:creationId xmlns:a16="http://schemas.microsoft.com/office/drawing/2014/main" id="{2003B722-70A8-6798-6547-37F4507CAF29}"/>
              </a:ext>
            </a:extLst>
          </p:cNvPr>
          <p:cNvSpPr txBox="1"/>
          <p:nvPr/>
        </p:nvSpPr>
        <p:spPr>
          <a:xfrm>
            <a:off x="334304" y="1734532"/>
            <a:ext cx="3021637"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Use your knowledge of 10 x 10 to calculate:</a:t>
            </a:r>
            <a:endParaRPr lang="en-AU" dirty="0">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34AAFA6D-85F0-6DC0-E71F-1930F1346345}"/>
              </a:ext>
            </a:extLst>
          </p:cNvPr>
          <p:cNvGraphicFramePr>
            <a:graphicFrameLocks noGrp="1"/>
          </p:cNvGraphicFramePr>
          <p:nvPr/>
        </p:nvGraphicFramePr>
        <p:xfrm>
          <a:off x="7514995" y="905052"/>
          <a:ext cx="306775" cy="3223360"/>
        </p:xfrm>
        <a:graphic>
          <a:graphicData uri="http://schemas.openxmlformats.org/drawingml/2006/table">
            <a:tbl>
              <a:tblPr firstRow="1" bandRow="1">
                <a:tableStyleId>{5C22544A-7EE6-4342-B048-85BDC9FD1C3A}</a:tableStyleId>
              </a:tblPr>
              <a:tblGrid>
                <a:gridCol w="306775">
                  <a:extLst>
                    <a:ext uri="{9D8B030D-6E8A-4147-A177-3AD203B41FA5}">
                      <a16:colId xmlns:a16="http://schemas.microsoft.com/office/drawing/2014/main" val="245718452"/>
                    </a:ext>
                  </a:extLst>
                </a:gridCol>
              </a:tblGrid>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89595121"/>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428989598"/>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138571868"/>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39980258"/>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89472326"/>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26288934"/>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52044688"/>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05942516"/>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26943846"/>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86246136"/>
                  </a:ext>
                </a:extLst>
              </a:tr>
            </a:tbl>
          </a:graphicData>
        </a:graphic>
      </p:graphicFrame>
      <p:graphicFrame>
        <p:nvGraphicFramePr>
          <p:cNvPr id="11" name="Table 10">
            <a:extLst>
              <a:ext uri="{FF2B5EF4-FFF2-40B4-BE49-F238E27FC236}">
                <a16:creationId xmlns:a16="http://schemas.microsoft.com/office/drawing/2014/main" id="{D23EF933-77D8-B836-34F1-E679F1190B5E}"/>
              </a:ext>
            </a:extLst>
          </p:cNvPr>
          <p:cNvGraphicFramePr>
            <a:graphicFrameLocks noGrp="1"/>
          </p:cNvGraphicFramePr>
          <p:nvPr/>
        </p:nvGraphicFramePr>
        <p:xfrm>
          <a:off x="4221794" y="4127312"/>
          <a:ext cx="3297780" cy="282092"/>
        </p:xfrm>
        <a:graphic>
          <a:graphicData uri="http://schemas.openxmlformats.org/drawingml/2006/table">
            <a:tbl>
              <a:tblPr firstRow="1" bandRow="1">
                <a:tableStyleId>{5C22544A-7EE6-4342-B048-85BDC9FD1C3A}</a:tableStyleId>
              </a:tblPr>
              <a:tblGrid>
                <a:gridCol w="329778">
                  <a:extLst>
                    <a:ext uri="{9D8B030D-6E8A-4147-A177-3AD203B41FA5}">
                      <a16:colId xmlns:a16="http://schemas.microsoft.com/office/drawing/2014/main" val="3706975892"/>
                    </a:ext>
                  </a:extLst>
                </a:gridCol>
                <a:gridCol w="329778">
                  <a:extLst>
                    <a:ext uri="{9D8B030D-6E8A-4147-A177-3AD203B41FA5}">
                      <a16:colId xmlns:a16="http://schemas.microsoft.com/office/drawing/2014/main" val="1347186370"/>
                    </a:ext>
                  </a:extLst>
                </a:gridCol>
                <a:gridCol w="329778">
                  <a:extLst>
                    <a:ext uri="{9D8B030D-6E8A-4147-A177-3AD203B41FA5}">
                      <a16:colId xmlns:a16="http://schemas.microsoft.com/office/drawing/2014/main" val="2952045737"/>
                    </a:ext>
                  </a:extLst>
                </a:gridCol>
                <a:gridCol w="329778">
                  <a:extLst>
                    <a:ext uri="{9D8B030D-6E8A-4147-A177-3AD203B41FA5}">
                      <a16:colId xmlns:a16="http://schemas.microsoft.com/office/drawing/2014/main" val="2761916823"/>
                    </a:ext>
                  </a:extLst>
                </a:gridCol>
                <a:gridCol w="329778">
                  <a:extLst>
                    <a:ext uri="{9D8B030D-6E8A-4147-A177-3AD203B41FA5}">
                      <a16:colId xmlns:a16="http://schemas.microsoft.com/office/drawing/2014/main" val="1401218687"/>
                    </a:ext>
                  </a:extLst>
                </a:gridCol>
                <a:gridCol w="329778">
                  <a:extLst>
                    <a:ext uri="{9D8B030D-6E8A-4147-A177-3AD203B41FA5}">
                      <a16:colId xmlns:a16="http://schemas.microsoft.com/office/drawing/2014/main" val="146877473"/>
                    </a:ext>
                  </a:extLst>
                </a:gridCol>
                <a:gridCol w="329778">
                  <a:extLst>
                    <a:ext uri="{9D8B030D-6E8A-4147-A177-3AD203B41FA5}">
                      <a16:colId xmlns:a16="http://schemas.microsoft.com/office/drawing/2014/main" val="3813481043"/>
                    </a:ext>
                  </a:extLst>
                </a:gridCol>
                <a:gridCol w="329778">
                  <a:extLst>
                    <a:ext uri="{9D8B030D-6E8A-4147-A177-3AD203B41FA5}">
                      <a16:colId xmlns:a16="http://schemas.microsoft.com/office/drawing/2014/main" val="3360393040"/>
                    </a:ext>
                  </a:extLst>
                </a:gridCol>
                <a:gridCol w="329778">
                  <a:extLst>
                    <a:ext uri="{9D8B030D-6E8A-4147-A177-3AD203B41FA5}">
                      <a16:colId xmlns:a16="http://schemas.microsoft.com/office/drawing/2014/main" val="3223691207"/>
                    </a:ext>
                  </a:extLst>
                </a:gridCol>
                <a:gridCol w="329778">
                  <a:extLst>
                    <a:ext uri="{9D8B030D-6E8A-4147-A177-3AD203B41FA5}">
                      <a16:colId xmlns:a16="http://schemas.microsoft.com/office/drawing/2014/main" val="3780178132"/>
                    </a:ext>
                  </a:extLst>
                </a:gridCol>
              </a:tblGrid>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99092439"/>
                  </a:ext>
                </a:extLst>
              </a:tr>
            </a:tbl>
          </a:graphicData>
        </a:graphic>
      </p:graphicFrame>
      <p:graphicFrame>
        <p:nvGraphicFramePr>
          <p:cNvPr id="12" name="Table 11">
            <a:extLst>
              <a:ext uri="{FF2B5EF4-FFF2-40B4-BE49-F238E27FC236}">
                <a16:creationId xmlns:a16="http://schemas.microsoft.com/office/drawing/2014/main" id="{0F1F800A-707A-2255-4BBC-CBFF11448E56}"/>
              </a:ext>
            </a:extLst>
          </p:cNvPr>
          <p:cNvGraphicFramePr>
            <a:graphicFrameLocks noGrp="1"/>
          </p:cNvGraphicFramePr>
          <p:nvPr/>
        </p:nvGraphicFramePr>
        <p:xfrm>
          <a:off x="7514995" y="4116270"/>
          <a:ext cx="317518" cy="293134"/>
        </p:xfrm>
        <a:graphic>
          <a:graphicData uri="http://schemas.openxmlformats.org/drawingml/2006/table">
            <a:tbl>
              <a:tblPr firstRow="1" bandRow="1">
                <a:tableStyleId>{5C22544A-7EE6-4342-B048-85BDC9FD1C3A}</a:tableStyleId>
              </a:tblPr>
              <a:tblGrid>
                <a:gridCol w="317518">
                  <a:extLst>
                    <a:ext uri="{9D8B030D-6E8A-4147-A177-3AD203B41FA5}">
                      <a16:colId xmlns:a16="http://schemas.microsoft.com/office/drawing/2014/main" val="2822771551"/>
                    </a:ext>
                  </a:extLst>
                </a:gridCol>
              </a:tblGrid>
              <a:tr h="293134">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925123347"/>
                  </a:ext>
                </a:extLst>
              </a:tr>
            </a:tbl>
          </a:graphicData>
        </a:graphic>
      </p:graphicFrame>
      <p:sp>
        <p:nvSpPr>
          <p:cNvPr id="14" name="TextBox 13">
            <a:extLst>
              <a:ext uri="{FF2B5EF4-FFF2-40B4-BE49-F238E27FC236}">
                <a16:creationId xmlns:a16="http://schemas.microsoft.com/office/drawing/2014/main" id="{05501BE1-DF98-B381-C2E9-8E88912AFC8A}"/>
              </a:ext>
            </a:extLst>
          </p:cNvPr>
          <p:cNvSpPr txBox="1"/>
          <p:nvPr/>
        </p:nvSpPr>
        <p:spPr>
          <a:xfrm>
            <a:off x="334304" y="2470808"/>
            <a:ext cx="1852715"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11 x 11</a:t>
            </a: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12 x 12</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13 x 13</a:t>
            </a:r>
          </a:p>
        </p:txBody>
      </p:sp>
      <p:sp>
        <p:nvSpPr>
          <p:cNvPr id="15" name="TextBox 14">
            <a:extLst>
              <a:ext uri="{FF2B5EF4-FFF2-40B4-BE49-F238E27FC236}">
                <a16:creationId xmlns:a16="http://schemas.microsoft.com/office/drawing/2014/main" id="{1036729C-BEF4-04E1-65C2-FEDF5C09B7F7}"/>
              </a:ext>
            </a:extLst>
          </p:cNvPr>
          <p:cNvSpPr txBox="1"/>
          <p:nvPr/>
        </p:nvSpPr>
        <p:spPr>
          <a:xfrm>
            <a:off x="1619229" y="2500150"/>
            <a:ext cx="2482266" cy="338554"/>
          </a:xfrm>
          <a:prstGeom prst="rect">
            <a:avLst/>
          </a:prstGeom>
          <a:noFill/>
        </p:spPr>
        <p:txBody>
          <a:bodyPr wrap="square" rtlCol="0">
            <a:spAutoFit/>
          </a:bodyPr>
          <a:lstStyle/>
          <a:p>
            <a:r>
              <a:rPr lang="en-US" sz="1600" dirty="0">
                <a:solidFill>
                  <a:schemeClr val="accent1"/>
                </a:solidFill>
                <a:latin typeface="Arial" panose="020B0604020202020204" pitchFamily="34" charset="0"/>
                <a:cs typeface="Arial" panose="020B0604020202020204" pitchFamily="34" charset="0"/>
              </a:rPr>
              <a:t>= 100 + 2 x 10 + 1 x 1</a:t>
            </a:r>
            <a:endParaRPr lang="en-AU" sz="1600" dirty="0">
              <a:solidFill>
                <a:schemeClr val="accent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EA53705-682D-39D4-3737-7EC614820FC8}"/>
              </a:ext>
            </a:extLst>
          </p:cNvPr>
          <p:cNvSpPr txBox="1"/>
          <p:nvPr/>
        </p:nvSpPr>
        <p:spPr>
          <a:xfrm>
            <a:off x="1610498" y="2762947"/>
            <a:ext cx="2594941" cy="338554"/>
          </a:xfrm>
          <a:prstGeom prst="rect">
            <a:avLst/>
          </a:prstGeom>
          <a:noFill/>
        </p:spPr>
        <p:txBody>
          <a:bodyPr wrap="square" rtlCol="0">
            <a:spAutoFit/>
          </a:bodyPr>
          <a:lstStyle/>
          <a:p>
            <a:r>
              <a:rPr lang="en-US" sz="1600" dirty="0">
                <a:solidFill>
                  <a:schemeClr val="accent1"/>
                </a:solidFill>
                <a:latin typeface="Arial" panose="020B0604020202020204" pitchFamily="34" charset="0"/>
                <a:cs typeface="Arial" panose="020B0604020202020204" pitchFamily="34" charset="0"/>
              </a:rPr>
              <a:t>= 100 + 4 x 10 + 2 x 2</a:t>
            </a:r>
            <a:endParaRPr lang="en-AU" sz="1600" dirty="0">
              <a:solidFill>
                <a:schemeClr val="accent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B136B77-787D-211D-DB90-6B4A784326D5}"/>
              </a:ext>
            </a:extLst>
          </p:cNvPr>
          <p:cNvSpPr txBox="1"/>
          <p:nvPr/>
        </p:nvSpPr>
        <p:spPr>
          <a:xfrm>
            <a:off x="1619228" y="3016896"/>
            <a:ext cx="2376699" cy="338554"/>
          </a:xfrm>
          <a:prstGeom prst="rect">
            <a:avLst/>
          </a:prstGeom>
          <a:noFill/>
        </p:spPr>
        <p:txBody>
          <a:bodyPr wrap="square" rtlCol="0">
            <a:spAutoFit/>
          </a:bodyPr>
          <a:lstStyle/>
          <a:p>
            <a:r>
              <a:rPr lang="en-US" sz="1600" dirty="0">
                <a:solidFill>
                  <a:schemeClr val="accent1"/>
                </a:solidFill>
                <a:latin typeface="Arial" panose="020B0604020202020204" pitchFamily="34" charset="0"/>
                <a:cs typeface="Arial" panose="020B0604020202020204" pitchFamily="34" charset="0"/>
              </a:rPr>
              <a:t>= 100 + 6 x 10 + 3 x 3</a:t>
            </a:r>
            <a:endParaRPr lang="en-AU" sz="1600" dirty="0">
              <a:solidFill>
                <a:schemeClr val="accent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5FECBC1-FCD0-D6DB-752F-1698BBA7E8F8}"/>
              </a:ext>
            </a:extLst>
          </p:cNvPr>
          <p:cNvSpPr txBox="1"/>
          <p:nvPr/>
        </p:nvSpPr>
        <p:spPr>
          <a:xfrm>
            <a:off x="320931" y="3476409"/>
            <a:ext cx="3483552" cy="1477328"/>
          </a:xfrm>
          <a:prstGeom prst="rect">
            <a:avLst/>
          </a:prstGeom>
          <a:noFill/>
        </p:spPr>
        <p:txBody>
          <a:bodyPr wrap="square">
            <a:spAutoFit/>
          </a:bodyPr>
          <a:lstStyle/>
          <a:p>
            <a:r>
              <a:rPr lang="en-AU" i="1" dirty="0">
                <a:latin typeface="Arial" panose="020B0604020202020204" pitchFamily="34" charset="0"/>
                <a:cs typeface="Arial" panose="020B0604020202020204" pitchFamily="34" charset="0"/>
              </a:rPr>
              <a:t>Prompt</a:t>
            </a:r>
            <a:r>
              <a:rPr lang="en-AU" dirty="0">
                <a:latin typeface="Arial" panose="020B0604020202020204" pitchFamily="34" charset="0"/>
                <a:cs typeface="Arial" panose="020B0604020202020204" pitchFamily="34" charset="0"/>
              </a:rPr>
              <a:t>: draw a sketch, write an equivalent number sentence or visualise the additional rows and columns and what is needed to complete the square.</a:t>
            </a:r>
            <a:endParaRPr lang="en-US"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E7D9D27-460C-8427-ED05-1C94C79B7D84}"/>
              </a:ext>
            </a:extLst>
          </p:cNvPr>
          <p:cNvSpPr txBox="1"/>
          <p:nvPr/>
        </p:nvSpPr>
        <p:spPr>
          <a:xfrm>
            <a:off x="8911028" y="777787"/>
            <a:ext cx="2214685" cy="452431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Students develop understanding and fluency with properties and principles using </a:t>
            </a:r>
            <a:r>
              <a:rPr lang="en-US" b="1" dirty="0">
                <a:latin typeface="Arial" panose="020B0604020202020204" pitchFamily="34" charset="0"/>
                <a:cs typeface="Arial" panose="020B0604020202020204" pitchFamily="34" charset="0"/>
              </a:rPr>
              <a:t>numerical</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examples</a:t>
            </a:r>
            <a:r>
              <a:rPr lang="en-US" dirty="0">
                <a:latin typeface="Arial" panose="020B0604020202020204" pitchFamily="34" charset="0"/>
                <a:cs typeface="Arial" panose="020B0604020202020204" pitchFamily="34" charset="0"/>
              </a:rPr>
              <a:t> that can be modelled, </a:t>
            </a:r>
            <a:r>
              <a:rPr lang="en-US" dirty="0" err="1">
                <a:latin typeface="Arial" panose="020B0604020202020204" pitchFamily="34" charset="0"/>
                <a:cs typeface="Arial" panose="020B0604020202020204" pitchFamily="34" charset="0"/>
              </a:rPr>
              <a:t>generalised</a:t>
            </a:r>
            <a:r>
              <a:rPr lang="en-US" dirty="0">
                <a:latin typeface="Arial" panose="020B0604020202020204" pitchFamily="34" charset="0"/>
                <a:cs typeface="Arial" panose="020B0604020202020204" pitchFamily="34" charset="0"/>
              </a:rPr>
              <a:t> and used flexibly as mental and written calculation strategies </a:t>
            </a:r>
            <a:r>
              <a:rPr lang="en-US" b="1" i="1" dirty="0">
                <a:latin typeface="Arial" panose="020B0604020202020204" pitchFamily="34" charset="0"/>
                <a:cs typeface="Arial" panose="020B0604020202020204" pitchFamily="34" charset="0"/>
              </a:rPr>
              <a:t>prior to </a:t>
            </a:r>
            <a:r>
              <a:rPr lang="en-US" dirty="0">
                <a:latin typeface="Arial" panose="020B0604020202020204" pitchFamily="34" charset="0"/>
                <a:cs typeface="Arial" panose="020B0604020202020204" pitchFamily="34" charset="0"/>
              </a:rPr>
              <a:t>representing and applying them </a:t>
            </a:r>
            <a:r>
              <a:rPr lang="en-US" b="1" dirty="0">
                <a:latin typeface="Arial" panose="020B0604020202020204" pitchFamily="34" charset="0"/>
                <a:cs typeface="Arial" panose="020B0604020202020204" pitchFamily="34" charset="0"/>
              </a:rPr>
              <a:t>algebraically</a:t>
            </a:r>
            <a:r>
              <a:rPr lang="en-US"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9235B84-61CA-C0ED-8911-F947E1D9DAD7}"/>
                  </a:ext>
                </a:extLst>
              </p:cNvPr>
              <p:cNvSpPr txBox="1"/>
              <p:nvPr/>
            </p:nvSpPr>
            <p:spPr>
              <a:xfrm>
                <a:off x="8911028" y="5444258"/>
                <a:ext cx="3237239" cy="400110"/>
              </a:xfrm>
              <a:prstGeom prst="rect">
                <a:avLst/>
              </a:prstGeom>
              <a:solidFill>
                <a:schemeClr val="bg1"/>
              </a:solidFill>
            </p:spPr>
            <p:txBody>
              <a:bodyPr wrap="square" rtlCol="0">
                <a:spAutoFit/>
              </a:bodyPr>
              <a:lstStyle/>
              <a:p>
                <a14:m>
                  <m:oMath xmlns:m="http://schemas.openxmlformats.org/officeDocument/2006/math">
                    <m:sSup>
                      <m:sSupPr>
                        <m:ctrlPr>
                          <a:rPr lang="en-AU" sz="2000" i="1" smtClean="0">
                            <a:latin typeface="Cambria Math" panose="02040503050406030204" pitchFamily="18" charset="0"/>
                          </a:rPr>
                        </m:ctrlPr>
                      </m:sSupPr>
                      <m:e>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𝑏</m:t>
                        </m:r>
                        <m:r>
                          <a:rPr lang="en-US" sz="2000" b="0" i="1" smtClean="0">
                            <a:latin typeface="Cambria Math" panose="02040503050406030204" pitchFamily="18" charset="0"/>
                          </a:rPr>
                          <m:t>)</m:t>
                        </m:r>
                      </m:e>
                      <m:sup>
                        <m:r>
                          <a:rPr lang="en-US" sz="2000" b="0" i="1" smtClean="0">
                            <a:latin typeface="Cambria Math" panose="02040503050406030204" pitchFamily="18" charset="0"/>
                          </a:rPr>
                          <m:t>2</m:t>
                        </m:r>
                      </m:sup>
                    </m:sSup>
                  </m:oMath>
                </a14:m>
                <a:r>
                  <a:rPr lang="en-AU" sz="2000" dirty="0"/>
                  <a:t> = </a:t>
                </a:r>
                <a14:m>
                  <m:oMath xmlns:m="http://schemas.openxmlformats.org/officeDocument/2006/math">
                    <m:sSup>
                      <m:sSupPr>
                        <m:ctrlPr>
                          <a:rPr lang="en-AU" sz="2000" i="1" smtClean="0">
                            <a:latin typeface="Cambria Math" panose="02040503050406030204" pitchFamily="18" charset="0"/>
                          </a:rPr>
                        </m:ctrlPr>
                      </m:sSupPr>
                      <m:e>
                        <m:r>
                          <a:rPr lang="en-US" sz="2000" b="0" i="1" smtClean="0">
                            <a:latin typeface="Cambria Math" panose="02040503050406030204" pitchFamily="18" charset="0"/>
                          </a:rPr>
                          <m:t>𝑎</m:t>
                        </m:r>
                      </m:e>
                      <m:sup>
                        <m:r>
                          <a:rPr lang="en-US" sz="2000" b="0" i="1" smtClean="0">
                            <a:latin typeface="Cambria Math" panose="02040503050406030204" pitchFamily="18" charset="0"/>
                          </a:rPr>
                          <m:t>2</m:t>
                        </m:r>
                      </m:sup>
                    </m:sSup>
                  </m:oMath>
                </a14:m>
                <a:r>
                  <a:rPr lang="en-AU" sz="2000" dirty="0"/>
                  <a:t> + </a:t>
                </a:r>
                <a:r>
                  <a:rPr lang="en-AU" sz="2000" dirty="0">
                    <a:latin typeface="Cambria Math" panose="02040503050406030204" pitchFamily="18" charset="0"/>
                    <a:ea typeface="Cambria Math" panose="02040503050406030204" pitchFamily="18" charset="0"/>
                  </a:rPr>
                  <a:t>2ab</a:t>
                </a:r>
                <a:r>
                  <a:rPr lang="en-AU" sz="2000" dirty="0"/>
                  <a:t> + </a:t>
                </a:r>
                <a14:m>
                  <m:oMath xmlns:m="http://schemas.openxmlformats.org/officeDocument/2006/math">
                    <m:sSup>
                      <m:sSupPr>
                        <m:ctrlPr>
                          <a:rPr lang="en-AU" sz="200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2</m:t>
                        </m:r>
                      </m:sup>
                    </m:sSup>
                  </m:oMath>
                </a14:m>
                <a:endParaRPr lang="en-AU" sz="2000" dirty="0"/>
              </a:p>
            </p:txBody>
          </p:sp>
        </mc:Choice>
        <mc:Fallback xmlns="">
          <p:sp>
            <p:nvSpPr>
              <p:cNvPr id="22" name="TextBox 21">
                <a:extLst>
                  <a:ext uri="{FF2B5EF4-FFF2-40B4-BE49-F238E27FC236}">
                    <a16:creationId xmlns:a16="http://schemas.microsoft.com/office/drawing/2014/main" id="{29235B84-61CA-C0ED-8911-F947E1D9DAD7}"/>
                  </a:ext>
                </a:extLst>
              </p:cNvPr>
              <p:cNvSpPr txBox="1">
                <a:spLocks noRot="1" noChangeAspect="1" noMove="1" noResize="1" noEditPoints="1" noAdjustHandles="1" noChangeArrowheads="1" noChangeShapeType="1" noTextEdit="1"/>
              </p:cNvSpPr>
              <p:nvPr/>
            </p:nvSpPr>
            <p:spPr>
              <a:xfrm>
                <a:off x="8911028" y="5444258"/>
                <a:ext cx="3237239" cy="400110"/>
              </a:xfrm>
              <a:prstGeom prst="rect">
                <a:avLst/>
              </a:prstGeom>
              <a:blipFill>
                <a:blip r:embed="rId3"/>
                <a:stretch>
                  <a:fillRect l="-942" t="-9091" b="-25758"/>
                </a:stretch>
              </a:blipFill>
            </p:spPr>
            <p:txBody>
              <a:bodyPr/>
              <a:lstStyle/>
              <a:p>
                <a:r>
                  <a:rPr lang="en-AU">
                    <a:noFill/>
                  </a:rPr>
                  <a:t> </a:t>
                </a:r>
              </a:p>
            </p:txBody>
          </p:sp>
        </mc:Fallback>
      </mc:AlternateContent>
      <p:graphicFrame>
        <p:nvGraphicFramePr>
          <p:cNvPr id="3" name="Table 2">
            <a:extLst>
              <a:ext uri="{FF2B5EF4-FFF2-40B4-BE49-F238E27FC236}">
                <a16:creationId xmlns:a16="http://schemas.microsoft.com/office/drawing/2014/main" id="{BC8B4E51-D876-8D90-0553-E71601ADE538}"/>
              </a:ext>
            </a:extLst>
          </p:cNvPr>
          <p:cNvGraphicFramePr>
            <a:graphicFrameLocks noGrp="1"/>
          </p:cNvGraphicFramePr>
          <p:nvPr/>
        </p:nvGraphicFramePr>
        <p:xfrm>
          <a:off x="4221794" y="4409404"/>
          <a:ext cx="3297780" cy="282092"/>
        </p:xfrm>
        <a:graphic>
          <a:graphicData uri="http://schemas.openxmlformats.org/drawingml/2006/table">
            <a:tbl>
              <a:tblPr firstRow="1" bandRow="1">
                <a:tableStyleId>{5C22544A-7EE6-4342-B048-85BDC9FD1C3A}</a:tableStyleId>
              </a:tblPr>
              <a:tblGrid>
                <a:gridCol w="329778">
                  <a:extLst>
                    <a:ext uri="{9D8B030D-6E8A-4147-A177-3AD203B41FA5}">
                      <a16:colId xmlns:a16="http://schemas.microsoft.com/office/drawing/2014/main" val="3706975892"/>
                    </a:ext>
                  </a:extLst>
                </a:gridCol>
                <a:gridCol w="329778">
                  <a:extLst>
                    <a:ext uri="{9D8B030D-6E8A-4147-A177-3AD203B41FA5}">
                      <a16:colId xmlns:a16="http://schemas.microsoft.com/office/drawing/2014/main" val="1347186370"/>
                    </a:ext>
                  </a:extLst>
                </a:gridCol>
                <a:gridCol w="329778">
                  <a:extLst>
                    <a:ext uri="{9D8B030D-6E8A-4147-A177-3AD203B41FA5}">
                      <a16:colId xmlns:a16="http://schemas.microsoft.com/office/drawing/2014/main" val="2952045737"/>
                    </a:ext>
                  </a:extLst>
                </a:gridCol>
                <a:gridCol w="329778">
                  <a:extLst>
                    <a:ext uri="{9D8B030D-6E8A-4147-A177-3AD203B41FA5}">
                      <a16:colId xmlns:a16="http://schemas.microsoft.com/office/drawing/2014/main" val="2761916823"/>
                    </a:ext>
                  </a:extLst>
                </a:gridCol>
                <a:gridCol w="329778">
                  <a:extLst>
                    <a:ext uri="{9D8B030D-6E8A-4147-A177-3AD203B41FA5}">
                      <a16:colId xmlns:a16="http://schemas.microsoft.com/office/drawing/2014/main" val="1401218687"/>
                    </a:ext>
                  </a:extLst>
                </a:gridCol>
                <a:gridCol w="329778">
                  <a:extLst>
                    <a:ext uri="{9D8B030D-6E8A-4147-A177-3AD203B41FA5}">
                      <a16:colId xmlns:a16="http://schemas.microsoft.com/office/drawing/2014/main" val="146877473"/>
                    </a:ext>
                  </a:extLst>
                </a:gridCol>
                <a:gridCol w="329778">
                  <a:extLst>
                    <a:ext uri="{9D8B030D-6E8A-4147-A177-3AD203B41FA5}">
                      <a16:colId xmlns:a16="http://schemas.microsoft.com/office/drawing/2014/main" val="3813481043"/>
                    </a:ext>
                  </a:extLst>
                </a:gridCol>
                <a:gridCol w="329778">
                  <a:extLst>
                    <a:ext uri="{9D8B030D-6E8A-4147-A177-3AD203B41FA5}">
                      <a16:colId xmlns:a16="http://schemas.microsoft.com/office/drawing/2014/main" val="3360393040"/>
                    </a:ext>
                  </a:extLst>
                </a:gridCol>
                <a:gridCol w="329778">
                  <a:extLst>
                    <a:ext uri="{9D8B030D-6E8A-4147-A177-3AD203B41FA5}">
                      <a16:colId xmlns:a16="http://schemas.microsoft.com/office/drawing/2014/main" val="3223691207"/>
                    </a:ext>
                  </a:extLst>
                </a:gridCol>
                <a:gridCol w="329778">
                  <a:extLst>
                    <a:ext uri="{9D8B030D-6E8A-4147-A177-3AD203B41FA5}">
                      <a16:colId xmlns:a16="http://schemas.microsoft.com/office/drawing/2014/main" val="3780178132"/>
                    </a:ext>
                  </a:extLst>
                </a:gridCol>
              </a:tblGrid>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99092439"/>
                  </a:ext>
                </a:extLst>
              </a:tr>
            </a:tbl>
          </a:graphicData>
        </a:graphic>
      </p:graphicFrame>
      <p:graphicFrame>
        <p:nvGraphicFramePr>
          <p:cNvPr id="4" name="Table 3">
            <a:extLst>
              <a:ext uri="{FF2B5EF4-FFF2-40B4-BE49-F238E27FC236}">
                <a16:creationId xmlns:a16="http://schemas.microsoft.com/office/drawing/2014/main" id="{8CCF088F-FE79-BDDB-F661-8AA6AF07C58F}"/>
              </a:ext>
            </a:extLst>
          </p:cNvPr>
          <p:cNvGraphicFramePr>
            <a:graphicFrameLocks noGrp="1"/>
          </p:cNvGraphicFramePr>
          <p:nvPr/>
        </p:nvGraphicFramePr>
        <p:xfrm>
          <a:off x="4221794" y="4673841"/>
          <a:ext cx="3297780" cy="282092"/>
        </p:xfrm>
        <a:graphic>
          <a:graphicData uri="http://schemas.openxmlformats.org/drawingml/2006/table">
            <a:tbl>
              <a:tblPr firstRow="1" bandRow="1">
                <a:tableStyleId>{5C22544A-7EE6-4342-B048-85BDC9FD1C3A}</a:tableStyleId>
              </a:tblPr>
              <a:tblGrid>
                <a:gridCol w="329778">
                  <a:extLst>
                    <a:ext uri="{9D8B030D-6E8A-4147-A177-3AD203B41FA5}">
                      <a16:colId xmlns:a16="http://schemas.microsoft.com/office/drawing/2014/main" val="3706975892"/>
                    </a:ext>
                  </a:extLst>
                </a:gridCol>
                <a:gridCol w="329778">
                  <a:extLst>
                    <a:ext uri="{9D8B030D-6E8A-4147-A177-3AD203B41FA5}">
                      <a16:colId xmlns:a16="http://schemas.microsoft.com/office/drawing/2014/main" val="1347186370"/>
                    </a:ext>
                  </a:extLst>
                </a:gridCol>
                <a:gridCol w="329778">
                  <a:extLst>
                    <a:ext uri="{9D8B030D-6E8A-4147-A177-3AD203B41FA5}">
                      <a16:colId xmlns:a16="http://schemas.microsoft.com/office/drawing/2014/main" val="2952045737"/>
                    </a:ext>
                  </a:extLst>
                </a:gridCol>
                <a:gridCol w="329778">
                  <a:extLst>
                    <a:ext uri="{9D8B030D-6E8A-4147-A177-3AD203B41FA5}">
                      <a16:colId xmlns:a16="http://schemas.microsoft.com/office/drawing/2014/main" val="2761916823"/>
                    </a:ext>
                  </a:extLst>
                </a:gridCol>
                <a:gridCol w="329778">
                  <a:extLst>
                    <a:ext uri="{9D8B030D-6E8A-4147-A177-3AD203B41FA5}">
                      <a16:colId xmlns:a16="http://schemas.microsoft.com/office/drawing/2014/main" val="1401218687"/>
                    </a:ext>
                  </a:extLst>
                </a:gridCol>
                <a:gridCol w="329778">
                  <a:extLst>
                    <a:ext uri="{9D8B030D-6E8A-4147-A177-3AD203B41FA5}">
                      <a16:colId xmlns:a16="http://schemas.microsoft.com/office/drawing/2014/main" val="146877473"/>
                    </a:ext>
                  </a:extLst>
                </a:gridCol>
                <a:gridCol w="329778">
                  <a:extLst>
                    <a:ext uri="{9D8B030D-6E8A-4147-A177-3AD203B41FA5}">
                      <a16:colId xmlns:a16="http://schemas.microsoft.com/office/drawing/2014/main" val="3813481043"/>
                    </a:ext>
                  </a:extLst>
                </a:gridCol>
                <a:gridCol w="329778">
                  <a:extLst>
                    <a:ext uri="{9D8B030D-6E8A-4147-A177-3AD203B41FA5}">
                      <a16:colId xmlns:a16="http://schemas.microsoft.com/office/drawing/2014/main" val="3360393040"/>
                    </a:ext>
                  </a:extLst>
                </a:gridCol>
                <a:gridCol w="329778">
                  <a:extLst>
                    <a:ext uri="{9D8B030D-6E8A-4147-A177-3AD203B41FA5}">
                      <a16:colId xmlns:a16="http://schemas.microsoft.com/office/drawing/2014/main" val="3223691207"/>
                    </a:ext>
                  </a:extLst>
                </a:gridCol>
                <a:gridCol w="329778">
                  <a:extLst>
                    <a:ext uri="{9D8B030D-6E8A-4147-A177-3AD203B41FA5}">
                      <a16:colId xmlns:a16="http://schemas.microsoft.com/office/drawing/2014/main" val="3780178132"/>
                    </a:ext>
                  </a:extLst>
                </a:gridCol>
              </a:tblGrid>
              <a:tr h="282092">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99092439"/>
                  </a:ext>
                </a:extLst>
              </a:tr>
            </a:tbl>
          </a:graphicData>
        </a:graphic>
      </p:graphicFrame>
      <p:graphicFrame>
        <p:nvGraphicFramePr>
          <p:cNvPr id="8" name="Table 7">
            <a:extLst>
              <a:ext uri="{FF2B5EF4-FFF2-40B4-BE49-F238E27FC236}">
                <a16:creationId xmlns:a16="http://schemas.microsoft.com/office/drawing/2014/main" id="{2B4DC918-9BE4-83EC-B430-CAE6D76DE631}"/>
              </a:ext>
            </a:extLst>
          </p:cNvPr>
          <p:cNvGraphicFramePr>
            <a:graphicFrameLocks noGrp="1"/>
          </p:cNvGraphicFramePr>
          <p:nvPr/>
        </p:nvGraphicFramePr>
        <p:xfrm>
          <a:off x="7838125" y="903952"/>
          <a:ext cx="280229" cy="3223360"/>
        </p:xfrm>
        <a:graphic>
          <a:graphicData uri="http://schemas.openxmlformats.org/drawingml/2006/table">
            <a:tbl>
              <a:tblPr firstRow="1" bandRow="1">
                <a:tableStyleId>{5C22544A-7EE6-4342-B048-85BDC9FD1C3A}</a:tableStyleId>
              </a:tblPr>
              <a:tblGrid>
                <a:gridCol w="280229">
                  <a:extLst>
                    <a:ext uri="{9D8B030D-6E8A-4147-A177-3AD203B41FA5}">
                      <a16:colId xmlns:a16="http://schemas.microsoft.com/office/drawing/2014/main" val="245718452"/>
                    </a:ext>
                  </a:extLst>
                </a:gridCol>
              </a:tblGrid>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89595121"/>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428989598"/>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138571868"/>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39980258"/>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89472326"/>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26288934"/>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52044688"/>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05942516"/>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26943846"/>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86246136"/>
                  </a:ext>
                </a:extLst>
              </a:tr>
            </a:tbl>
          </a:graphicData>
        </a:graphic>
      </p:graphicFrame>
      <p:graphicFrame>
        <p:nvGraphicFramePr>
          <p:cNvPr id="19" name="Table 18">
            <a:extLst>
              <a:ext uri="{FF2B5EF4-FFF2-40B4-BE49-F238E27FC236}">
                <a16:creationId xmlns:a16="http://schemas.microsoft.com/office/drawing/2014/main" id="{7DE38896-B1D5-E86E-0A5E-2D775DB501A5}"/>
              </a:ext>
            </a:extLst>
          </p:cNvPr>
          <p:cNvGraphicFramePr>
            <a:graphicFrameLocks noGrp="1"/>
          </p:cNvGraphicFramePr>
          <p:nvPr/>
        </p:nvGraphicFramePr>
        <p:xfrm>
          <a:off x="8134709" y="905052"/>
          <a:ext cx="280229" cy="3223360"/>
        </p:xfrm>
        <a:graphic>
          <a:graphicData uri="http://schemas.openxmlformats.org/drawingml/2006/table">
            <a:tbl>
              <a:tblPr firstRow="1" bandRow="1">
                <a:tableStyleId>{5C22544A-7EE6-4342-B048-85BDC9FD1C3A}</a:tableStyleId>
              </a:tblPr>
              <a:tblGrid>
                <a:gridCol w="280229">
                  <a:extLst>
                    <a:ext uri="{9D8B030D-6E8A-4147-A177-3AD203B41FA5}">
                      <a16:colId xmlns:a16="http://schemas.microsoft.com/office/drawing/2014/main" val="245718452"/>
                    </a:ext>
                  </a:extLst>
                </a:gridCol>
              </a:tblGrid>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89595121"/>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428989598"/>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138571868"/>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39980258"/>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89472326"/>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26288934"/>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52044688"/>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05942516"/>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26943846"/>
                  </a:ext>
                </a:extLst>
              </a:tr>
              <a:tr h="322336">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86246136"/>
                  </a:ext>
                </a:extLst>
              </a:tr>
            </a:tbl>
          </a:graphicData>
        </a:graphic>
      </p:graphicFrame>
      <p:graphicFrame>
        <p:nvGraphicFramePr>
          <p:cNvPr id="26" name="Table 25">
            <a:extLst>
              <a:ext uri="{FF2B5EF4-FFF2-40B4-BE49-F238E27FC236}">
                <a16:creationId xmlns:a16="http://schemas.microsoft.com/office/drawing/2014/main" id="{EF176F4C-BC3A-67B5-6DB9-AFAE5C2FEC85}"/>
              </a:ext>
            </a:extLst>
          </p:cNvPr>
          <p:cNvGraphicFramePr>
            <a:graphicFrameLocks noGrp="1"/>
          </p:cNvGraphicFramePr>
          <p:nvPr/>
        </p:nvGraphicFramePr>
        <p:xfrm>
          <a:off x="7518755" y="4112963"/>
          <a:ext cx="608480" cy="557572"/>
        </p:xfrm>
        <a:graphic>
          <a:graphicData uri="http://schemas.openxmlformats.org/drawingml/2006/table">
            <a:tbl>
              <a:tblPr firstRow="1" bandRow="1">
                <a:tableStyleId>{5C22544A-7EE6-4342-B048-85BDC9FD1C3A}</a:tableStyleId>
              </a:tblPr>
              <a:tblGrid>
                <a:gridCol w="304240">
                  <a:extLst>
                    <a:ext uri="{9D8B030D-6E8A-4147-A177-3AD203B41FA5}">
                      <a16:colId xmlns:a16="http://schemas.microsoft.com/office/drawing/2014/main" val="440535747"/>
                    </a:ext>
                  </a:extLst>
                </a:gridCol>
                <a:gridCol w="304240">
                  <a:extLst>
                    <a:ext uri="{9D8B030D-6E8A-4147-A177-3AD203B41FA5}">
                      <a16:colId xmlns:a16="http://schemas.microsoft.com/office/drawing/2014/main" val="3082533730"/>
                    </a:ext>
                  </a:extLst>
                </a:gridCol>
              </a:tblGrid>
              <a:tr h="278786">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20119906"/>
                  </a:ext>
                </a:extLst>
              </a:tr>
              <a:tr h="278786">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79622365"/>
                  </a:ext>
                </a:extLst>
              </a:tr>
            </a:tbl>
          </a:graphicData>
        </a:graphic>
      </p:graphicFrame>
      <p:graphicFrame>
        <p:nvGraphicFramePr>
          <p:cNvPr id="27" name="Table 26">
            <a:extLst>
              <a:ext uri="{FF2B5EF4-FFF2-40B4-BE49-F238E27FC236}">
                <a16:creationId xmlns:a16="http://schemas.microsoft.com/office/drawing/2014/main" id="{E8B596A5-F35C-E9AA-2965-67D287D64A72}"/>
              </a:ext>
            </a:extLst>
          </p:cNvPr>
          <p:cNvGraphicFramePr>
            <a:graphicFrameLocks noGrp="1"/>
          </p:cNvGraphicFramePr>
          <p:nvPr/>
        </p:nvGraphicFramePr>
        <p:xfrm>
          <a:off x="7514995" y="4112963"/>
          <a:ext cx="894420" cy="842970"/>
        </p:xfrm>
        <a:graphic>
          <a:graphicData uri="http://schemas.openxmlformats.org/drawingml/2006/table">
            <a:tbl>
              <a:tblPr firstRow="1" bandRow="1">
                <a:tableStyleId>{5C22544A-7EE6-4342-B048-85BDC9FD1C3A}</a:tableStyleId>
              </a:tblPr>
              <a:tblGrid>
                <a:gridCol w="298140">
                  <a:extLst>
                    <a:ext uri="{9D8B030D-6E8A-4147-A177-3AD203B41FA5}">
                      <a16:colId xmlns:a16="http://schemas.microsoft.com/office/drawing/2014/main" val="2198066642"/>
                    </a:ext>
                  </a:extLst>
                </a:gridCol>
                <a:gridCol w="298140">
                  <a:extLst>
                    <a:ext uri="{9D8B030D-6E8A-4147-A177-3AD203B41FA5}">
                      <a16:colId xmlns:a16="http://schemas.microsoft.com/office/drawing/2014/main" val="3216221620"/>
                    </a:ext>
                  </a:extLst>
                </a:gridCol>
                <a:gridCol w="298140">
                  <a:extLst>
                    <a:ext uri="{9D8B030D-6E8A-4147-A177-3AD203B41FA5}">
                      <a16:colId xmlns:a16="http://schemas.microsoft.com/office/drawing/2014/main" val="1130629038"/>
                    </a:ext>
                  </a:extLst>
                </a:gridCol>
              </a:tblGrid>
              <a:tr h="280990">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55496672"/>
                  </a:ext>
                </a:extLst>
              </a:tr>
              <a:tr h="280990">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71290179"/>
                  </a:ext>
                </a:extLst>
              </a:tr>
              <a:tr h="280990">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AU"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23607300"/>
                  </a:ext>
                </a:extLst>
              </a:tr>
            </a:tbl>
          </a:graphicData>
        </a:graphic>
      </p:graphicFrame>
      <p:pic>
        <p:nvPicPr>
          <p:cNvPr id="34" name="Picture 33">
            <a:extLst>
              <a:ext uri="{FF2B5EF4-FFF2-40B4-BE49-F238E27FC236}">
                <a16:creationId xmlns:a16="http://schemas.microsoft.com/office/drawing/2014/main" id="{A654EAC6-89E4-E267-8E99-EEC82D71305F}"/>
              </a:ext>
            </a:extLst>
          </p:cNvPr>
          <p:cNvPicPr>
            <a:picLocks noChangeAspect="1"/>
          </p:cNvPicPr>
          <p:nvPr/>
        </p:nvPicPr>
        <p:blipFill>
          <a:blip r:embed="rId4"/>
          <a:stretch>
            <a:fillRect/>
          </a:stretch>
        </p:blipFill>
        <p:spPr>
          <a:xfrm>
            <a:off x="422815" y="5025104"/>
            <a:ext cx="3191320" cy="1638529"/>
          </a:xfrm>
          <a:prstGeom prst="rect">
            <a:avLst/>
          </a:prstGeom>
        </p:spPr>
      </p:pic>
      <p:sp>
        <p:nvSpPr>
          <p:cNvPr id="35" name="TextBox 34">
            <a:extLst>
              <a:ext uri="{FF2B5EF4-FFF2-40B4-BE49-F238E27FC236}">
                <a16:creationId xmlns:a16="http://schemas.microsoft.com/office/drawing/2014/main" id="{A2F6F55D-8A70-91B2-49F9-03F8A66E3250}"/>
              </a:ext>
            </a:extLst>
          </p:cNvPr>
          <p:cNvSpPr txBox="1"/>
          <p:nvPr/>
        </p:nvSpPr>
        <p:spPr>
          <a:xfrm>
            <a:off x="4130039" y="5382703"/>
            <a:ext cx="4284897" cy="923330"/>
          </a:xfrm>
          <a:custGeom>
            <a:avLst/>
            <a:gdLst>
              <a:gd name="connsiteX0" fmla="*/ 0 w 4284897"/>
              <a:gd name="connsiteY0" fmla="*/ 0 h 923330"/>
              <a:gd name="connsiteX1" fmla="*/ 492763 w 4284897"/>
              <a:gd name="connsiteY1" fmla="*/ 0 h 923330"/>
              <a:gd name="connsiteX2" fmla="*/ 1028375 w 4284897"/>
              <a:gd name="connsiteY2" fmla="*/ 0 h 923330"/>
              <a:gd name="connsiteX3" fmla="*/ 1478289 w 4284897"/>
              <a:gd name="connsiteY3" fmla="*/ 0 h 923330"/>
              <a:gd name="connsiteX4" fmla="*/ 1885355 w 4284897"/>
              <a:gd name="connsiteY4" fmla="*/ 0 h 923330"/>
              <a:gd name="connsiteX5" fmla="*/ 2420967 w 4284897"/>
              <a:gd name="connsiteY5" fmla="*/ 0 h 923330"/>
              <a:gd name="connsiteX6" fmla="*/ 2828032 w 4284897"/>
              <a:gd name="connsiteY6" fmla="*/ 0 h 923330"/>
              <a:gd name="connsiteX7" fmla="*/ 3449342 w 4284897"/>
              <a:gd name="connsiteY7" fmla="*/ 0 h 923330"/>
              <a:gd name="connsiteX8" fmla="*/ 4284897 w 4284897"/>
              <a:gd name="connsiteY8" fmla="*/ 0 h 923330"/>
              <a:gd name="connsiteX9" fmla="*/ 4284897 w 4284897"/>
              <a:gd name="connsiteY9" fmla="*/ 452432 h 923330"/>
              <a:gd name="connsiteX10" fmla="*/ 4284897 w 4284897"/>
              <a:gd name="connsiteY10" fmla="*/ 923330 h 923330"/>
              <a:gd name="connsiteX11" fmla="*/ 3706436 w 4284897"/>
              <a:gd name="connsiteY11" fmla="*/ 923330 h 923330"/>
              <a:gd name="connsiteX12" fmla="*/ 3213673 w 4284897"/>
              <a:gd name="connsiteY12" fmla="*/ 923330 h 923330"/>
              <a:gd name="connsiteX13" fmla="*/ 2678061 w 4284897"/>
              <a:gd name="connsiteY13" fmla="*/ 923330 h 923330"/>
              <a:gd name="connsiteX14" fmla="*/ 2270995 w 4284897"/>
              <a:gd name="connsiteY14" fmla="*/ 923330 h 923330"/>
              <a:gd name="connsiteX15" fmla="*/ 1649685 w 4284897"/>
              <a:gd name="connsiteY15" fmla="*/ 923330 h 923330"/>
              <a:gd name="connsiteX16" fmla="*/ 1242620 w 4284897"/>
              <a:gd name="connsiteY16" fmla="*/ 923330 h 923330"/>
              <a:gd name="connsiteX17" fmla="*/ 835555 w 4284897"/>
              <a:gd name="connsiteY17" fmla="*/ 923330 h 923330"/>
              <a:gd name="connsiteX18" fmla="*/ 0 w 4284897"/>
              <a:gd name="connsiteY18" fmla="*/ 923330 h 923330"/>
              <a:gd name="connsiteX19" fmla="*/ 0 w 4284897"/>
              <a:gd name="connsiteY19" fmla="*/ 443198 h 923330"/>
              <a:gd name="connsiteX20" fmla="*/ 0 w 4284897"/>
              <a:gd name="connsiteY20"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84897" h="923330" extrusionOk="0">
                <a:moveTo>
                  <a:pt x="0" y="0"/>
                </a:moveTo>
                <a:cubicBezTo>
                  <a:pt x="155859" y="-26841"/>
                  <a:pt x="314140" y="27361"/>
                  <a:pt x="492763" y="0"/>
                </a:cubicBezTo>
                <a:cubicBezTo>
                  <a:pt x="671386" y="-27361"/>
                  <a:pt x="831054" y="54259"/>
                  <a:pt x="1028375" y="0"/>
                </a:cubicBezTo>
                <a:cubicBezTo>
                  <a:pt x="1225696" y="-54259"/>
                  <a:pt x="1318781" y="28023"/>
                  <a:pt x="1478289" y="0"/>
                </a:cubicBezTo>
                <a:cubicBezTo>
                  <a:pt x="1637797" y="-28023"/>
                  <a:pt x="1748205" y="4616"/>
                  <a:pt x="1885355" y="0"/>
                </a:cubicBezTo>
                <a:cubicBezTo>
                  <a:pt x="2022505" y="-4616"/>
                  <a:pt x="2210763" y="35154"/>
                  <a:pt x="2420967" y="0"/>
                </a:cubicBezTo>
                <a:cubicBezTo>
                  <a:pt x="2631171" y="-35154"/>
                  <a:pt x="2721492" y="641"/>
                  <a:pt x="2828032" y="0"/>
                </a:cubicBezTo>
                <a:cubicBezTo>
                  <a:pt x="2934572" y="-641"/>
                  <a:pt x="3322070" y="27463"/>
                  <a:pt x="3449342" y="0"/>
                </a:cubicBezTo>
                <a:cubicBezTo>
                  <a:pt x="3576614" y="-27463"/>
                  <a:pt x="3958525" y="69457"/>
                  <a:pt x="4284897" y="0"/>
                </a:cubicBezTo>
                <a:cubicBezTo>
                  <a:pt x="4310228" y="159668"/>
                  <a:pt x="4271878" y="307547"/>
                  <a:pt x="4284897" y="452432"/>
                </a:cubicBezTo>
                <a:cubicBezTo>
                  <a:pt x="4297916" y="597317"/>
                  <a:pt x="4246974" y="727435"/>
                  <a:pt x="4284897" y="923330"/>
                </a:cubicBezTo>
                <a:cubicBezTo>
                  <a:pt x="4054212" y="930528"/>
                  <a:pt x="3945210" y="922166"/>
                  <a:pt x="3706436" y="923330"/>
                </a:cubicBezTo>
                <a:cubicBezTo>
                  <a:pt x="3467662" y="924494"/>
                  <a:pt x="3402082" y="906622"/>
                  <a:pt x="3213673" y="923330"/>
                </a:cubicBezTo>
                <a:cubicBezTo>
                  <a:pt x="3025264" y="940038"/>
                  <a:pt x="2900175" y="920645"/>
                  <a:pt x="2678061" y="923330"/>
                </a:cubicBezTo>
                <a:cubicBezTo>
                  <a:pt x="2455947" y="926015"/>
                  <a:pt x="2429346" y="878297"/>
                  <a:pt x="2270995" y="923330"/>
                </a:cubicBezTo>
                <a:cubicBezTo>
                  <a:pt x="2112644" y="968363"/>
                  <a:pt x="1814483" y="885885"/>
                  <a:pt x="1649685" y="923330"/>
                </a:cubicBezTo>
                <a:cubicBezTo>
                  <a:pt x="1484887" y="960775"/>
                  <a:pt x="1441210" y="880776"/>
                  <a:pt x="1242620" y="923330"/>
                </a:cubicBezTo>
                <a:cubicBezTo>
                  <a:pt x="1044031" y="965884"/>
                  <a:pt x="939960" y="877427"/>
                  <a:pt x="835555" y="923330"/>
                </a:cubicBezTo>
                <a:cubicBezTo>
                  <a:pt x="731150" y="969233"/>
                  <a:pt x="228969" y="863850"/>
                  <a:pt x="0" y="923330"/>
                </a:cubicBezTo>
                <a:cubicBezTo>
                  <a:pt x="-37423" y="746909"/>
                  <a:pt x="44690" y="543492"/>
                  <a:pt x="0" y="443198"/>
                </a:cubicBezTo>
                <a:cubicBezTo>
                  <a:pt x="-44690" y="342904"/>
                  <a:pt x="35419" y="152930"/>
                  <a:pt x="0" y="0"/>
                </a:cubicBezTo>
                <a:close/>
              </a:path>
            </a:pathLst>
          </a:custGeom>
          <a:noFill/>
          <a:ln w="28575">
            <a:solidFill>
              <a:schemeClr val="accent1"/>
            </a:solidFill>
            <a:extLst>
              <a:ext uri="{C807C97D-BFC1-408E-A445-0C87EB9F89A2}">
                <ask:lineSketchStyleProps xmlns:ask="http://schemas.microsoft.com/office/drawing/2018/sketchyshapes" sd="879248734">
                  <a:prstGeom prst="rect">
                    <a:avLst/>
                  </a:prstGeom>
                  <ask:type>
                    <ask:lineSketchScribble/>
                  </ask:type>
                </ask:lineSketchStyleProps>
              </a:ext>
            </a:extLst>
          </a:ln>
        </p:spPr>
        <p:txBody>
          <a:bodyPr wrap="square" rtlCol="0">
            <a:spAutoFit/>
          </a:bodyPr>
          <a:lstStyle/>
          <a:p>
            <a:r>
              <a:rPr lang="en-US" dirty="0">
                <a:latin typeface="Arial" panose="020B0604020202020204" pitchFamily="34" charset="0"/>
                <a:cs typeface="Arial" panose="020B0604020202020204" pitchFamily="34" charset="0"/>
              </a:rPr>
              <a:t>What number is represented by </a:t>
            </a:r>
            <a:r>
              <a:rPr lang="en-US" b="1" dirty="0">
                <a:solidFill>
                  <a:schemeClr val="accent1"/>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In:</a:t>
            </a:r>
          </a:p>
          <a:p>
            <a:r>
              <a:rPr lang="en-US" b="1" dirty="0">
                <a:latin typeface="Arial" panose="020B0604020202020204" pitchFamily="34" charset="0"/>
                <a:cs typeface="Arial" panose="020B0604020202020204" pitchFamily="34" charset="0"/>
              </a:rPr>
              <a:t>     13 x 13 = (10 x 13) + (</a:t>
            </a:r>
            <a:r>
              <a:rPr lang="en-US" b="1" dirty="0">
                <a:solidFill>
                  <a:schemeClr val="accent1"/>
                </a:solidFill>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x 13)</a:t>
            </a:r>
          </a:p>
          <a:p>
            <a:r>
              <a:rPr lang="en-US" dirty="0">
                <a:latin typeface="Arial" panose="020B0604020202020204" pitchFamily="34" charset="0"/>
                <a:cs typeface="Arial" panose="020B0604020202020204" pitchFamily="34" charset="0"/>
              </a:rPr>
              <a:t>How do you know?</a:t>
            </a:r>
            <a:endParaRPr lang="en-AU"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5037F09-386B-C405-16F6-582C1CFB9375}"/>
              </a:ext>
            </a:extLst>
          </p:cNvPr>
          <p:cNvSpPr txBox="1"/>
          <p:nvPr/>
        </p:nvSpPr>
        <p:spPr>
          <a:xfrm>
            <a:off x="8911028" y="5986524"/>
            <a:ext cx="3237239" cy="400110"/>
          </a:xfrm>
          <a:prstGeom prst="rect">
            <a:avLst/>
          </a:prstGeom>
          <a:solidFill>
            <a:schemeClr val="bg1"/>
          </a:solidFill>
        </p:spPr>
        <p:txBody>
          <a:bodyPr wrap="square" rtlCol="0">
            <a:spAutoFit/>
          </a:bodyPr>
          <a:lstStyle/>
          <a:p>
            <a:r>
              <a:rPr lang="en-AU" sz="2000" dirty="0">
                <a:latin typeface="Cambria Math" panose="02040503050406030204" pitchFamily="18" charset="0"/>
                <a:ea typeface="Cambria Math" panose="02040503050406030204" pitchFamily="18" charset="0"/>
              </a:rPr>
              <a:t>a(b + c) = ab + ac</a:t>
            </a:r>
          </a:p>
        </p:txBody>
      </p:sp>
    </p:spTree>
    <p:extLst>
      <p:ext uri="{BB962C8B-B14F-4D97-AF65-F5344CB8AC3E}">
        <p14:creationId xmlns:p14="http://schemas.microsoft.com/office/powerpoint/2010/main" val="274701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anim calcmode="lin" valueType="num">
                                      <p:cBhvr>
                                        <p:cTn id="75" dur="1000" fill="hold"/>
                                        <p:tgtEl>
                                          <p:spTgt spid="34"/>
                                        </p:tgtEl>
                                        <p:attrNameLst>
                                          <p:attrName>ppt_x</p:attrName>
                                        </p:attrNameLst>
                                      </p:cBhvr>
                                      <p:tavLst>
                                        <p:tav tm="0">
                                          <p:val>
                                            <p:strVal val="#ppt_x"/>
                                          </p:val>
                                        </p:tav>
                                        <p:tav tm="100000">
                                          <p:val>
                                            <p:strVal val="#ppt_x"/>
                                          </p:val>
                                        </p:tav>
                                      </p:tavLst>
                                    </p:anim>
                                    <p:anim calcmode="lin" valueType="num">
                                      <p:cBhvr>
                                        <p:cTn id="7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1000"/>
                                        <p:tgtEl>
                                          <p:spTgt spid="35"/>
                                        </p:tgtEl>
                                      </p:cBhvr>
                                    </p:animEffect>
                                    <p:anim calcmode="lin" valueType="num">
                                      <p:cBhvr>
                                        <p:cTn id="82" dur="1000" fill="hold"/>
                                        <p:tgtEl>
                                          <p:spTgt spid="35"/>
                                        </p:tgtEl>
                                        <p:attrNameLst>
                                          <p:attrName>ppt_x</p:attrName>
                                        </p:attrNameLst>
                                      </p:cBhvr>
                                      <p:tavLst>
                                        <p:tav tm="0">
                                          <p:val>
                                            <p:strVal val="#ppt_x"/>
                                          </p:val>
                                        </p:tav>
                                        <p:tav tm="100000">
                                          <p:val>
                                            <p:strVal val="#ppt_x"/>
                                          </p:val>
                                        </p:tav>
                                      </p:tavLst>
                                    </p:anim>
                                    <p:anim calcmode="lin" valueType="num">
                                      <p:cBhvr>
                                        <p:cTn id="8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000"/>
                                        <p:tgtEl>
                                          <p:spTgt spid="21"/>
                                        </p:tgtEl>
                                      </p:cBhvr>
                                    </p:animEffect>
                                    <p:anim calcmode="lin" valueType="num">
                                      <p:cBhvr>
                                        <p:cTn id="89" dur="1000" fill="hold"/>
                                        <p:tgtEl>
                                          <p:spTgt spid="21"/>
                                        </p:tgtEl>
                                        <p:attrNameLst>
                                          <p:attrName>ppt_x</p:attrName>
                                        </p:attrNameLst>
                                      </p:cBhvr>
                                      <p:tavLst>
                                        <p:tav tm="0">
                                          <p:val>
                                            <p:strVal val="#ppt_x"/>
                                          </p:val>
                                        </p:tav>
                                        <p:tav tm="100000">
                                          <p:val>
                                            <p:strVal val="#ppt_x"/>
                                          </p:val>
                                        </p:tav>
                                      </p:tavLst>
                                    </p:anim>
                                    <p:anim calcmode="lin" valueType="num">
                                      <p:cBhvr>
                                        <p:cTn id="9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1000"/>
                                        <p:tgtEl>
                                          <p:spTgt spid="22"/>
                                        </p:tgtEl>
                                      </p:cBhvr>
                                    </p:animEffect>
                                    <p:anim calcmode="lin" valueType="num">
                                      <p:cBhvr>
                                        <p:cTn id="96" dur="1000" fill="hold"/>
                                        <p:tgtEl>
                                          <p:spTgt spid="22"/>
                                        </p:tgtEl>
                                        <p:attrNameLst>
                                          <p:attrName>ppt_x</p:attrName>
                                        </p:attrNameLst>
                                      </p:cBhvr>
                                      <p:tavLst>
                                        <p:tav tm="0">
                                          <p:val>
                                            <p:strVal val="#ppt_x"/>
                                          </p:val>
                                        </p:tav>
                                        <p:tav tm="100000">
                                          <p:val>
                                            <p:strVal val="#ppt_x"/>
                                          </p:val>
                                        </p:tav>
                                      </p:tavLst>
                                    </p:anim>
                                    <p:anim calcmode="lin" valueType="num">
                                      <p:cBhvr>
                                        <p:cTn id="97" dur="1000" fill="hold"/>
                                        <p:tgtEl>
                                          <p:spTgt spid="2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1000"/>
                                        <p:tgtEl>
                                          <p:spTgt spid="36"/>
                                        </p:tgtEl>
                                      </p:cBhvr>
                                    </p:animEffect>
                                    <p:anim calcmode="lin" valueType="num">
                                      <p:cBhvr>
                                        <p:cTn id="101" dur="1000" fill="hold"/>
                                        <p:tgtEl>
                                          <p:spTgt spid="36"/>
                                        </p:tgtEl>
                                        <p:attrNameLst>
                                          <p:attrName>ppt_x</p:attrName>
                                        </p:attrNameLst>
                                      </p:cBhvr>
                                      <p:tavLst>
                                        <p:tav tm="0">
                                          <p:val>
                                            <p:strVal val="#ppt_x"/>
                                          </p:val>
                                        </p:tav>
                                        <p:tav tm="100000">
                                          <p:val>
                                            <p:strVal val="#ppt_x"/>
                                          </p:val>
                                        </p:tav>
                                      </p:tavLst>
                                    </p:anim>
                                    <p:anim calcmode="lin" valueType="num">
                                      <p:cBhvr>
                                        <p:cTn id="10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p:bldP spid="22"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E0DA5-97AD-689F-110D-2E77BD3655B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THE properties of the numbers in the questions matter!</a:t>
            </a:r>
            <a:br>
              <a:rPr lang="en-US"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4F02704-0D25-DD26-AE0E-F7FAE51C827C}"/>
              </a:ext>
            </a:extLst>
          </p:cNvPr>
          <p:cNvSpPr>
            <a:spLocks noGrp="1"/>
          </p:cNvSpPr>
          <p:nvPr>
            <p:ph idx="1"/>
          </p:nvPr>
        </p:nvSpPr>
        <p:spPr>
          <a:xfrm>
            <a:off x="581192" y="1680887"/>
            <a:ext cx="11029447" cy="1545336"/>
          </a:xfrm>
        </p:spPr>
        <p:txBody>
          <a:bodyPr>
            <a:noAutofit/>
          </a:bodyPr>
          <a:lstStyle/>
          <a:p>
            <a:pPr marL="342900" indent="-342900">
              <a:buAutoNum type="arabicPeriod"/>
            </a:pPr>
            <a:r>
              <a:rPr lang="en-US" sz="1800" dirty="0">
                <a:solidFill>
                  <a:schemeClr val="tx1"/>
                </a:solidFill>
                <a:latin typeface="Arial" panose="020B0604020202020204" pitchFamily="34" charset="0"/>
                <a:cs typeface="Arial" panose="020B0604020202020204" pitchFamily="34" charset="0"/>
              </a:rPr>
              <a:t>Skillfully select number relations that will prompt students to use a range of multiplicative strategies.</a:t>
            </a:r>
          </a:p>
          <a:p>
            <a:pPr marL="342900" indent="-342900">
              <a:buAutoNum type="arabicPeriod"/>
            </a:pPr>
            <a:r>
              <a:rPr lang="en-US" sz="1800" dirty="0">
                <a:solidFill>
                  <a:schemeClr val="tx1"/>
                </a:solidFill>
                <a:latin typeface="Arial" panose="020B0604020202020204" pitchFamily="34" charset="0"/>
                <a:cs typeface="Arial" panose="020B0604020202020204" pitchFamily="34" charset="0"/>
              </a:rPr>
              <a:t>Skillfully craft multiple examples suitable for practicing and mastering particular strategies. Select numbers with properties that capture the efficiency and appropriateness of a strategy in powerful ways.</a:t>
            </a:r>
          </a:p>
          <a:p>
            <a:pPr marL="342900" indent="-342900">
              <a:buAutoNum type="arabicPeriod"/>
            </a:pPr>
            <a:r>
              <a:rPr lang="en-AU" sz="1800" dirty="0">
                <a:solidFill>
                  <a:schemeClr val="tx1"/>
                </a:solidFill>
                <a:latin typeface="Arial" panose="020B0604020202020204" pitchFamily="34" charset="0"/>
                <a:cs typeface="Arial" panose="020B0604020202020204" pitchFamily="34" charset="0"/>
              </a:rPr>
              <a:t>Refer to properties of numbers, and relations between them, when justifying the selection of strategy.</a:t>
            </a:r>
            <a:endParaRPr lang="en-US" sz="18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866E7BF-B2A1-E597-5957-D01C373E9F05}"/>
              </a:ext>
            </a:extLst>
          </p:cNvPr>
          <p:cNvSpPr txBox="1"/>
          <p:nvPr/>
        </p:nvSpPr>
        <p:spPr>
          <a:xfrm>
            <a:off x="581192" y="4110281"/>
            <a:ext cx="3500154" cy="584775"/>
          </a:xfrm>
          <a:prstGeom prst="rect">
            <a:avLst/>
          </a:prstGeom>
          <a:noFill/>
        </p:spPr>
        <p:txBody>
          <a:bodyPr wrap="square" rtlCol="0">
            <a:spAutoFit/>
          </a:bodyPr>
          <a:lstStyle/>
          <a:p>
            <a:r>
              <a:rPr lang="en-US" sz="3200" dirty="0">
                <a:solidFill>
                  <a:schemeClr val="accent4"/>
                </a:solidFill>
                <a:latin typeface="Arial" panose="020B0604020202020204" pitchFamily="34" charset="0"/>
                <a:cs typeface="Arial" panose="020B0604020202020204" pitchFamily="34" charset="0"/>
              </a:rPr>
              <a:t>36 x 25 = ?</a:t>
            </a:r>
            <a:endParaRPr lang="en-AU" sz="3200" dirty="0">
              <a:solidFill>
                <a:schemeClr val="accent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E466864-7A94-1E01-5DFB-3195947CBFA3}"/>
              </a:ext>
            </a:extLst>
          </p:cNvPr>
          <p:cNvSpPr txBox="1"/>
          <p:nvPr/>
        </p:nvSpPr>
        <p:spPr>
          <a:xfrm>
            <a:off x="3133557" y="3302016"/>
            <a:ext cx="8477082" cy="923330"/>
          </a:xfrm>
          <a:prstGeom prst="rect">
            <a:avLst/>
          </a:prstGeom>
          <a:noFill/>
          <a:ln w="28575">
            <a:solidFill>
              <a:schemeClr val="accent1"/>
            </a:solidFill>
            <a:prstDash val="sysDash"/>
          </a:ln>
        </p:spPr>
        <p:txBody>
          <a:bodyPr wrap="square" rtlCol="0">
            <a:spAutoFit/>
          </a:bodyPr>
          <a:lstStyle/>
          <a:p>
            <a:r>
              <a:rPr lang="en-US" dirty="0">
                <a:latin typeface="Arial" panose="020B0604020202020204" pitchFamily="34" charset="0"/>
                <a:cs typeface="Arial" panose="020B0604020202020204" pitchFamily="34" charset="0"/>
              </a:rPr>
              <a:t>1. Teacher</a:t>
            </a:r>
          </a:p>
          <a:p>
            <a:r>
              <a:rPr lang="en-US" dirty="0">
                <a:latin typeface="Arial" panose="020B0604020202020204" pitchFamily="34" charset="0"/>
                <a:cs typeface="Arial" panose="020B0604020202020204" pitchFamily="34" charset="0"/>
              </a:rPr>
              <a:t>What numbers work well for comparing and contrasting </a:t>
            </a:r>
            <a:r>
              <a:rPr lang="en-US" dirty="0" err="1">
                <a:latin typeface="Arial" panose="020B0604020202020204" pitchFamily="34" charset="0"/>
                <a:cs typeface="Arial" panose="020B0604020202020204" pitchFamily="34" charset="0"/>
              </a:rPr>
              <a:t>factorisation</a:t>
            </a:r>
            <a:r>
              <a:rPr lang="en-US" dirty="0">
                <a:latin typeface="Arial" panose="020B0604020202020204" pitchFamily="34" charset="0"/>
                <a:cs typeface="Arial" panose="020B0604020202020204" pitchFamily="34" charset="0"/>
              </a:rPr>
              <a:t>, an area model, mental distribution and algorithm?</a:t>
            </a:r>
          </a:p>
        </p:txBody>
      </p:sp>
      <p:sp>
        <p:nvSpPr>
          <p:cNvPr id="7" name="TextBox 6">
            <a:extLst>
              <a:ext uri="{FF2B5EF4-FFF2-40B4-BE49-F238E27FC236}">
                <a16:creationId xmlns:a16="http://schemas.microsoft.com/office/drawing/2014/main" id="{0CE2E271-4A93-CE6B-138D-91B4D88621E6}"/>
              </a:ext>
            </a:extLst>
          </p:cNvPr>
          <p:cNvSpPr txBox="1"/>
          <p:nvPr/>
        </p:nvSpPr>
        <p:spPr>
          <a:xfrm>
            <a:off x="3133557" y="4376932"/>
            <a:ext cx="8477082" cy="1200329"/>
          </a:xfrm>
          <a:prstGeom prst="rect">
            <a:avLst/>
          </a:prstGeom>
          <a:noFill/>
          <a:ln w="28575">
            <a:solidFill>
              <a:schemeClr val="accent1"/>
            </a:solidFill>
            <a:prstDash val="sysDash"/>
          </a:ln>
        </p:spPr>
        <p:txBody>
          <a:bodyPr wrap="square" rtlCol="0">
            <a:spAutoFit/>
          </a:bodyPr>
          <a:lstStyle/>
          <a:p>
            <a:r>
              <a:rPr lang="en-US" dirty="0">
                <a:latin typeface="Arial" panose="020B0604020202020204" pitchFamily="34" charset="0"/>
                <a:cs typeface="Arial" panose="020B0604020202020204" pitchFamily="34" charset="0"/>
              </a:rPr>
              <a:t>2. Teacher</a:t>
            </a:r>
          </a:p>
          <a:p>
            <a:r>
              <a:rPr lang="en-US" dirty="0">
                <a:latin typeface="Arial" panose="020B0604020202020204" pitchFamily="34" charset="0"/>
                <a:cs typeface="Arial" panose="020B0604020202020204" pitchFamily="34" charset="0"/>
              </a:rPr>
              <a:t>Students need to practice using </a:t>
            </a:r>
            <a:r>
              <a:rPr lang="en-US" dirty="0" err="1">
                <a:latin typeface="Arial" panose="020B0604020202020204" pitchFamily="34" charset="0"/>
                <a:cs typeface="Arial" panose="020B0604020202020204" pitchFamily="34" charset="0"/>
              </a:rPr>
              <a:t>factorisation</a:t>
            </a:r>
            <a:r>
              <a:rPr lang="en-US" dirty="0">
                <a:latin typeface="Arial" panose="020B0604020202020204" pitchFamily="34" charset="0"/>
                <a:cs typeface="Arial" panose="020B0604020202020204" pitchFamily="34" charset="0"/>
              </a:rPr>
              <a:t> to make mental calculations, so I need to create situations where one or more numbers are composite and can be rearranged and regrouped in powerful ways to aid mental calculation</a:t>
            </a:r>
          </a:p>
        </p:txBody>
      </p:sp>
      <p:sp>
        <p:nvSpPr>
          <p:cNvPr id="8" name="TextBox 7">
            <a:extLst>
              <a:ext uri="{FF2B5EF4-FFF2-40B4-BE49-F238E27FC236}">
                <a16:creationId xmlns:a16="http://schemas.microsoft.com/office/drawing/2014/main" id="{C26858A5-4322-C8D1-44FC-FA4BE9602F01}"/>
              </a:ext>
            </a:extLst>
          </p:cNvPr>
          <p:cNvSpPr txBox="1"/>
          <p:nvPr/>
        </p:nvSpPr>
        <p:spPr>
          <a:xfrm>
            <a:off x="3142746" y="5694179"/>
            <a:ext cx="8477082" cy="923330"/>
          </a:xfrm>
          <a:prstGeom prst="rect">
            <a:avLst/>
          </a:prstGeom>
          <a:noFill/>
          <a:ln w="28575">
            <a:solidFill>
              <a:schemeClr val="accent1"/>
            </a:solidFill>
            <a:prstDash val="sysDash"/>
          </a:ln>
        </p:spPr>
        <p:txBody>
          <a:bodyPr wrap="square" rtlCol="0">
            <a:spAutoFit/>
          </a:bodyPr>
          <a:lstStyle/>
          <a:p>
            <a:r>
              <a:rPr lang="en-US" dirty="0">
                <a:latin typeface="Arial" panose="020B0604020202020204" pitchFamily="34" charset="0"/>
                <a:cs typeface="Arial" panose="020B0604020202020204" pitchFamily="34" charset="0"/>
              </a:rPr>
              <a:t>3. Student</a:t>
            </a:r>
          </a:p>
          <a:p>
            <a:r>
              <a:rPr lang="en-US" dirty="0">
                <a:latin typeface="Arial" panose="020B0604020202020204" pitchFamily="34" charset="0"/>
                <a:cs typeface="Arial" panose="020B0604020202020204" pitchFamily="34" charset="0"/>
              </a:rPr>
              <a:t>I used </a:t>
            </a:r>
            <a:r>
              <a:rPr lang="en-US" dirty="0" err="1">
                <a:latin typeface="Arial" panose="020B0604020202020204" pitchFamily="34" charset="0"/>
                <a:cs typeface="Arial" panose="020B0604020202020204" pitchFamily="34" charset="0"/>
              </a:rPr>
              <a:t>factorisation</a:t>
            </a:r>
            <a:r>
              <a:rPr lang="en-US" dirty="0">
                <a:latin typeface="Arial" panose="020B0604020202020204" pitchFamily="34" charset="0"/>
                <a:cs typeface="Arial" panose="020B0604020202020204" pitchFamily="34" charset="0"/>
              </a:rPr>
              <a:t> because 36 is divisible by 4 and I can regroup 4 x 25 to make hundreds (communicate thinking coherently and clearly)!</a:t>
            </a:r>
          </a:p>
        </p:txBody>
      </p:sp>
      <p:sp>
        <p:nvSpPr>
          <p:cNvPr id="5" name="TextBox 4">
            <a:extLst>
              <a:ext uri="{FF2B5EF4-FFF2-40B4-BE49-F238E27FC236}">
                <a16:creationId xmlns:a16="http://schemas.microsoft.com/office/drawing/2014/main" id="{AC4E07F9-77C3-C93B-8B70-5C256855A68B}"/>
              </a:ext>
            </a:extLst>
          </p:cNvPr>
          <p:cNvSpPr txBox="1"/>
          <p:nvPr/>
        </p:nvSpPr>
        <p:spPr>
          <a:xfrm>
            <a:off x="581192" y="4818569"/>
            <a:ext cx="3500154" cy="584775"/>
          </a:xfrm>
          <a:prstGeom prst="rect">
            <a:avLst/>
          </a:prstGeom>
          <a:noFill/>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17 x 43 = ?</a:t>
            </a:r>
            <a:endParaRPr lang="en-AU" sz="3200"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5398DE6-DA47-1B00-E6B9-C701A315DFD9}"/>
              </a:ext>
            </a:extLst>
          </p:cNvPr>
          <p:cNvSpPr txBox="1"/>
          <p:nvPr/>
        </p:nvSpPr>
        <p:spPr>
          <a:xfrm>
            <a:off x="572172" y="5579114"/>
            <a:ext cx="3500154" cy="584775"/>
          </a:xfrm>
          <a:prstGeom prst="rect">
            <a:avLst/>
          </a:prstGeom>
          <a:noFill/>
        </p:spPr>
        <p:txBody>
          <a:bodyPr wrap="square" rtlCol="0">
            <a:spAutoFit/>
          </a:bodyPr>
          <a:lstStyle/>
          <a:p>
            <a:r>
              <a:rPr lang="en-US" sz="3200" dirty="0">
                <a:solidFill>
                  <a:srgbClr val="FFC000"/>
                </a:solidFill>
                <a:latin typeface="Arial" panose="020B0604020202020204" pitchFamily="34" charset="0"/>
                <a:cs typeface="Arial" panose="020B0604020202020204" pitchFamily="34" charset="0"/>
              </a:rPr>
              <a:t>21 x 21 = ?</a:t>
            </a:r>
            <a:endParaRPr lang="en-AU" sz="32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30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43BC-3235-687E-78BE-9BBCC2BE8B15}"/>
              </a:ext>
            </a:extLst>
          </p:cNvPr>
          <p:cNvSpPr>
            <a:spLocks noGrp="1"/>
          </p:cNvSpPr>
          <p:nvPr>
            <p:ph type="title"/>
          </p:nvPr>
        </p:nvSpPr>
        <p:spPr>
          <a:xfrm>
            <a:off x="419100" y="702156"/>
            <a:ext cx="11191708" cy="1188720"/>
          </a:xfrm>
        </p:spPr>
        <p:txBody>
          <a:bodyPr/>
          <a:lstStyle/>
          <a:p>
            <a:r>
              <a:rPr lang="en-US" dirty="0">
                <a:latin typeface="Arial" panose="020B0604020202020204" pitchFamily="34" charset="0"/>
                <a:cs typeface="Arial" panose="020B0604020202020204" pitchFamily="34" charset="0"/>
              </a:rPr>
              <a:t>Develop fluency in stage 3 PART A</a:t>
            </a:r>
            <a:br>
              <a:rPr lang="en-US"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63F3144-ECBA-B1FC-63B8-E276AF249F62}"/>
              </a:ext>
            </a:extLst>
          </p:cNvPr>
          <p:cNvPicPr>
            <a:picLocks noChangeAspect="1"/>
          </p:cNvPicPr>
          <p:nvPr/>
        </p:nvPicPr>
        <p:blipFill>
          <a:blip r:embed="rId2"/>
          <a:stretch>
            <a:fillRect/>
          </a:stretch>
        </p:blipFill>
        <p:spPr>
          <a:xfrm>
            <a:off x="419100" y="2290603"/>
            <a:ext cx="5896798" cy="2276793"/>
          </a:xfrm>
          <a:custGeom>
            <a:avLst/>
            <a:gdLst>
              <a:gd name="connsiteX0" fmla="*/ 0 w 5896798"/>
              <a:gd name="connsiteY0" fmla="*/ 0 h 2276793"/>
              <a:gd name="connsiteX1" fmla="*/ 589680 w 5896798"/>
              <a:gd name="connsiteY1" fmla="*/ 0 h 2276793"/>
              <a:gd name="connsiteX2" fmla="*/ 1061424 w 5896798"/>
              <a:gd name="connsiteY2" fmla="*/ 0 h 2276793"/>
              <a:gd name="connsiteX3" fmla="*/ 1769039 w 5896798"/>
              <a:gd name="connsiteY3" fmla="*/ 0 h 2276793"/>
              <a:gd name="connsiteX4" fmla="*/ 2240783 w 5896798"/>
              <a:gd name="connsiteY4" fmla="*/ 0 h 2276793"/>
              <a:gd name="connsiteX5" fmla="*/ 2712527 w 5896798"/>
              <a:gd name="connsiteY5" fmla="*/ 0 h 2276793"/>
              <a:gd name="connsiteX6" fmla="*/ 3361175 w 5896798"/>
              <a:gd name="connsiteY6" fmla="*/ 0 h 2276793"/>
              <a:gd name="connsiteX7" fmla="*/ 3773951 w 5896798"/>
              <a:gd name="connsiteY7" fmla="*/ 0 h 2276793"/>
              <a:gd name="connsiteX8" fmla="*/ 4186727 w 5896798"/>
              <a:gd name="connsiteY8" fmla="*/ 0 h 2276793"/>
              <a:gd name="connsiteX9" fmla="*/ 4894342 w 5896798"/>
              <a:gd name="connsiteY9" fmla="*/ 0 h 2276793"/>
              <a:gd name="connsiteX10" fmla="*/ 5896798 w 5896798"/>
              <a:gd name="connsiteY10" fmla="*/ 0 h 2276793"/>
              <a:gd name="connsiteX11" fmla="*/ 5896798 w 5896798"/>
              <a:gd name="connsiteY11" fmla="*/ 569198 h 2276793"/>
              <a:gd name="connsiteX12" fmla="*/ 5896798 w 5896798"/>
              <a:gd name="connsiteY12" fmla="*/ 1115629 h 2276793"/>
              <a:gd name="connsiteX13" fmla="*/ 5896798 w 5896798"/>
              <a:gd name="connsiteY13" fmla="*/ 1639291 h 2276793"/>
              <a:gd name="connsiteX14" fmla="*/ 5896798 w 5896798"/>
              <a:gd name="connsiteY14" fmla="*/ 2276793 h 2276793"/>
              <a:gd name="connsiteX15" fmla="*/ 5484022 w 5896798"/>
              <a:gd name="connsiteY15" fmla="*/ 2276793 h 2276793"/>
              <a:gd name="connsiteX16" fmla="*/ 4953310 w 5896798"/>
              <a:gd name="connsiteY16" fmla="*/ 2276793 h 2276793"/>
              <a:gd name="connsiteX17" fmla="*/ 4304663 w 5896798"/>
              <a:gd name="connsiteY17" fmla="*/ 2276793 h 2276793"/>
              <a:gd name="connsiteX18" fmla="*/ 3597047 w 5896798"/>
              <a:gd name="connsiteY18" fmla="*/ 2276793 h 2276793"/>
              <a:gd name="connsiteX19" fmla="*/ 2948399 w 5896798"/>
              <a:gd name="connsiteY19" fmla="*/ 2276793 h 2276793"/>
              <a:gd name="connsiteX20" fmla="*/ 2417687 w 5896798"/>
              <a:gd name="connsiteY20" fmla="*/ 2276793 h 2276793"/>
              <a:gd name="connsiteX21" fmla="*/ 1828007 w 5896798"/>
              <a:gd name="connsiteY21" fmla="*/ 2276793 h 2276793"/>
              <a:gd name="connsiteX22" fmla="*/ 1120392 w 5896798"/>
              <a:gd name="connsiteY22" fmla="*/ 2276793 h 2276793"/>
              <a:gd name="connsiteX23" fmla="*/ 648648 w 5896798"/>
              <a:gd name="connsiteY23" fmla="*/ 2276793 h 2276793"/>
              <a:gd name="connsiteX24" fmla="*/ 0 w 5896798"/>
              <a:gd name="connsiteY24" fmla="*/ 2276793 h 2276793"/>
              <a:gd name="connsiteX25" fmla="*/ 0 w 5896798"/>
              <a:gd name="connsiteY25" fmla="*/ 1775899 h 2276793"/>
              <a:gd name="connsiteX26" fmla="*/ 0 w 5896798"/>
              <a:gd name="connsiteY26" fmla="*/ 1275004 h 2276793"/>
              <a:gd name="connsiteX27" fmla="*/ 0 w 5896798"/>
              <a:gd name="connsiteY27" fmla="*/ 774110 h 2276793"/>
              <a:gd name="connsiteX28" fmla="*/ 0 w 5896798"/>
              <a:gd name="connsiteY28" fmla="*/ 0 h 227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6798" h="2276793" fill="none" extrusionOk="0">
                <a:moveTo>
                  <a:pt x="0" y="0"/>
                </a:moveTo>
                <a:cubicBezTo>
                  <a:pt x="137544" y="-62931"/>
                  <a:pt x="376194" y="47459"/>
                  <a:pt x="589680" y="0"/>
                </a:cubicBezTo>
                <a:cubicBezTo>
                  <a:pt x="803166" y="-47459"/>
                  <a:pt x="894468" y="21017"/>
                  <a:pt x="1061424" y="0"/>
                </a:cubicBezTo>
                <a:cubicBezTo>
                  <a:pt x="1228380" y="-21017"/>
                  <a:pt x="1525757" y="68533"/>
                  <a:pt x="1769039" y="0"/>
                </a:cubicBezTo>
                <a:cubicBezTo>
                  <a:pt x="2012321" y="-68533"/>
                  <a:pt x="2146216" y="51961"/>
                  <a:pt x="2240783" y="0"/>
                </a:cubicBezTo>
                <a:cubicBezTo>
                  <a:pt x="2335350" y="-51961"/>
                  <a:pt x="2543598" y="17951"/>
                  <a:pt x="2712527" y="0"/>
                </a:cubicBezTo>
                <a:cubicBezTo>
                  <a:pt x="2881456" y="-17951"/>
                  <a:pt x="3151545" y="76190"/>
                  <a:pt x="3361175" y="0"/>
                </a:cubicBezTo>
                <a:cubicBezTo>
                  <a:pt x="3570805" y="-76190"/>
                  <a:pt x="3602410" y="41094"/>
                  <a:pt x="3773951" y="0"/>
                </a:cubicBezTo>
                <a:cubicBezTo>
                  <a:pt x="3945492" y="-41094"/>
                  <a:pt x="3981005" y="26716"/>
                  <a:pt x="4186727" y="0"/>
                </a:cubicBezTo>
                <a:cubicBezTo>
                  <a:pt x="4392449" y="-26716"/>
                  <a:pt x="4737961" y="14238"/>
                  <a:pt x="4894342" y="0"/>
                </a:cubicBezTo>
                <a:cubicBezTo>
                  <a:pt x="5050724" y="-14238"/>
                  <a:pt x="5562215" y="2193"/>
                  <a:pt x="5896798" y="0"/>
                </a:cubicBezTo>
                <a:cubicBezTo>
                  <a:pt x="5913285" y="152225"/>
                  <a:pt x="5870590" y="449705"/>
                  <a:pt x="5896798" y="569198"/>
                </a:cubicBezTo>
                <a:cubicBezTo>
                  <a:pt x="5923006" y="688691"/>
                  <a:pt x="5870416" y="860629"/>
                  <a:pt x="5896798" y="1115629"/>
                </a:cubicBezTo>
                <a:cubicBezTo>
                  <a:pt x="5923180" y="1370629"/>
                  <a:pt x="5868773" y="1525167"/>
                  <a:pt x="5896798" y="1639291"/>
                </a:cubicBezTo>
                <a:cubicBezTo>
                  <a:pt x="5924823" y="1753415"/>
                  <a:pt x="5876572" y="2043101"/>
                  <a:pt x="5896798" y="2276793"/>
                </a:cubicBezTo>
                <a:cubicBezTo>
                  <a:pt x="5750482" y="2285992"/>
                  <a:pt x="5623662" y="2261852"/>
                  <a:pt x="5484022" y="2276793"/>
                </a:cubicBezTo>
                <a:cubicBezTo>
                  <a:pt x="5344382" y="2291734"/>
                  <a:pt x="5188956" y="2238561"/>
                  <a:pt x="4953310" y="2276793"/>
                </a:cubicBezTo>
                <a:cubicBezTo>
                  <a:pt x="4717664" y="2315025"/>
                  <a:pt x="4567176" y="2264451"/>
                  <a:pt x="4304663" y="2276793"/>
                </a:cubicBezTo>
                <a:cubicBezTo>
                  <a:pt x="4042150" y="2289135"/>
                  <a:pt x="3915824" y="2192132"/>
                  <a:pt x="3597047" y="2276793"/>
                </a:cubicBezTo>
                <a:cubicBezTo>
                  <a:pt x="3278270" y="2361454"/>
                  <a:pt x="3168286" y="2224515"/>
                  <a:pt x="2948399" y="2276793"/>
                </a:cubicBezTo>
                <a:cubicBezTo>
                  <a:pt x="2728512" y="2329071"/>
                  <a:pt x="2543294" y="2254673"/>
                  <a:pt x="2417687" y="2276793"/>
                </a:cubicBezTo>
                <a:cubicBezTo>
                  <a:pt x="2292080" y="2298913"/>
                  <a:pt x="2120348" y="2217500"/>
                  <a:pt x="1828007" y="2276793"/>
                </a:cubicBezTo>
                <a:cubicBezTo>
                  <a:pt x="1535666" y="2336086"/>
                  <a:pt x="1268926" y="2259036"/>
                  <a:pt x="1120392" y="2276793"/>
                </a:cubicBezTo>
                <a:cubicBezTo>
                  <a:pt x="971859" y="2294550"/>
                  <a:pt x="797316" y="2227764"/>
                  <a:pt x="648648" y="2276793"/>
                </a:cubicBezTo>
                <a:cubicBezTo>
                  <a:pt x="499980" y="2325822"/>
                  <a:pt x="166337" y="2270881"/>
                  <a:pt x="0" y="2276793"/>
                </a:cubicBezTo>
                <a:cubicBezTo>
                  <a:pt x="-45139" y="2146570"/>
                  <a:pt x="27084" y="1946584"/>
                  <a:pt x="0" y="1775899"/>
                </a:cubicBezTo>
                <a:cubicBezTo>
                  <a:pt x="-27084" y="1605214"/>
                  <a:pt x="41667" y="1460915"/>
                  <a:pt x="0" y="1275004"/>
                </a:cubicBezTo>
                <a:cubicBezTo>
                  <a:pt x="-41667" y="1089094"/>
                  <a:pt x="38608" y="966688"/>
                  <a:pt x="0" y="774110"/>
                </a:cubicBezTo>
                <a:cubicBezTo>
                  <a:pt x="-38608" y="581532"/>
                  <a:pt x="88557" y="186334"/>
                  <a:pt x="0" y="0"/>
                </a:cubicBezTo>
                <a:close/>
              </a:path>
              <a:path w="5896798" h="2276793" stroke="0" extrusionOk="0">
                <a:moveTo>
                  <a:pt x="0" y="0"/>
                </a:moveTo>
                <a:cubicBezTo>
                  <a:pt x="166033" y="-5547"/>
                  <a:pt x="433871" y="48756"/>
                  <a:pt x="589680" y="0"/>
                </a:cubicBezTo>
                <a:cubicBezTo>
                  <a:pt x="745489" y="-48756"/>
                  <a:pt x="877700" y="51645"/>
                  <a:pt x="1061424" y="0"/>
                </a:cubicBezTo>
                <a:cubicBezTo>
                  <a:pt x="1245148" y="-51645"/>
                  <a:pt x="1373813" y="40002"/>
                  <a:pt x="1592135" y="0"/>
                </a:cubicBezTo>
                <a:cubicBezTo>
                  <a:pt x="1810457" y="-40002"/>
                  <a:pt x="1859518" y="20299"/>
                  <a:pt x="2122847" y="0"/>
                </a:cubicBezTo>
                <a:cubicBezTo>
                  <a:pt x="2386176" y="-20299"/>
                  <a:pt x="2532932" y="54810"/>
                  <a:pt x="2771495" y="0"/>
                </a:cubicBezTo>
                <a:cubicBezTo>
                  <a:pt x="3010058" y="-54810"/>
                  <a:pt x="3089363" y="17755"/>
                  <a:pt x="3184271" y="0"/>
                </a:cubicBezTo>
                <a:cubicBezTo>
                  <a:pt x="3279179" y="-17755"/>
                  <a:pt x="3587629" y="68410"/>
                  <a:pt x="3773951" y="0"/>
                </a:cubicBezTo>
                <a:cubicBezTo>
                  <a:pt x="3960273" y="-68410"/>
                  <a:pt x="4174276" y="6683"/>
                  <a:pt x="4304663" y="0"/>
                </a:cubicBezTo>
                <a:cubicBezTo>
                  <a:pt x="4435050" y="-6683"/>
                  <a:pt x="4747976" y="13909"/>
                  <a:pt x="5012278" y="0"/>
                </a:cubicBezTo>
                <a:cubicBezTo>
                  <a:pt x="5276581" y="-13909"/>
                  <a:pt x="5642350" y="70944"/>
                  <a:pt x="5896798" y="0"/>
                </a:cubicBezTo>
                <a:cubicBezTo>
                  <a:pt x="5898522" y="146628"/>
                  <a:pt x="5893722" y="449417"/>
                  <a:pt x="5896798" y="569198"/>
                </a:cubicBezTo>
                <a:cubicBezTo>
                  <a:pt x="5899874" y="688979"/>
                  <a:pt x="5870101" y="997157"/>
                  <a:pt x="5896798" y="1115629"/>
                </a:cubicBezTo>
                <a:cubicBezTo>
                  <a:pt x="5923495" y="1234101"/>
                  <a:pt x="5883358" y="1451886"/>
                  <a:pt x="5896798" y="1684827"/>
                </a:cubicBezTo>
                <a:cubicBezTo>
                  <a:pt x="5910238" y="1917768"/>
                  <a:pt x="5886911" y="1986145"/>
                  <a:pt x="5896798" y="2276793"/>
                </a:cubicBezTo>
                <a:cubicBezTo>
                  <a:pt x="5653562" y="2279024"/>
                  <a:pt x="5464920" y="2227524"/>
                  <a:pt x="5307118" y="2276793"/>
                </a:cubicBezTo>
                <a:cubicBezTo>
                  <a:pt x="5149316" y="2326062"/>
                  <a:pt x="4944276" y="2239830"/>
                  <a:pt x="4835374" y="2276793"/>
                </a:cubicBezTo>
                <a:cubicBezTo>
                  <a:pt x="4726472" y="2313756"/>
                  <a:pt x="4516941" y="2227756"/>
                  <a:pt x="4304663" y="2276793"/>
                </a:cubicBezTo>
                <a:cubicBezTo>
                  <a:pt x="4092385" y="2325830"/>
                  <a:pt x="3882774" y="2268211"/>
                  <a:pt x="3656015" y="2276793"/>
                </a:cubicBezTo>
                <a:cubicBezTo>
                  <a:pt x="3429256" y="2285375"/>
                  <a:pt x="3154127" y="2262048"/>
                  <a:pt x="2948399" y="2276793"/>
                </a:cubicBezTo>
                <a:cubicBezTo>
                  <a:pt x="2742671" y="2291538"/>
                  <a:pt x="2702775" y="2257025"/>
                  <a:pt x="2535623" y="2276793"/>
                </a:cubicBezTo>
                <a:cubicBezTo>
                  <a:pt x="2368471" y="2296561"/>
                  <a:pt x="2120847" y="2218038"/>
                  <a:pt x="1828007" y="2276793"/>
                </a:cubicBezTo>
                <a:cubicBezTo>
                  <a:pt x="1535167" y="2335548"/>
                  <a:pt x="1426461" y="2267183"/>
                  <a:pt x="1120392" y="2276793"/>
                </a:cubicBezTo>
                <a:cubicBezTo>
                  <a:pt x="814323" y="2286403"/>
                  <a:pt x="752393" y="2265608"/>
                  <a:pt x="530712" y="2276793"/>
                </a:cubicBezTo>
                <a:cubicBezTo>
                  <a:pt x="309031" y="2287978"/>
                  <a:pt x="235018" y="2255495"/>
                  <a:pt x="0" y="2276793"/>
                </a:cubicBezTo>
                <a:cubicBezTo>
                  <a:pt x="-17548" y="2146280"/>
                  <a:pt x="18312" y="1990675"/>
                  <a:pt x="0" y="1753131"/>
                </a:cubicBezTo>
                <a:cubicBezTo>
                  <a:pt x="-18312" y="1515587"/>
                  <a:pt x="51654" y="1439459"/>
                  <a:pt x="0" y="1229468"/>
                </a:cubicBezTo>
                <a:cubicBezTo>
                  <a:pt x="-51654" y="1019477"/>
                  <a:pt x="22514" y="781320"/>
                  <a:pt x="0" y="614734"/>
                </a:cubicBezTo>
                <a:cubicBezTo>
                  <a:pt x="-22514" y="448148"/>
                  <a:pt x="28187" y="140376"/>
                  <a:pt x="0" y="0"/>
                </a:cubicBezTo>
                <a:close/>
              </a:path>
            </a:pathLst>
          </a:custGeom>
          <a:ln w="28575">
            <a:solidFill>
              <a:schemeClr val="accent2"/>
            </a:solidFill>
            <a:prstDash val="solid"/>
            <a:extLst>
              <a:ext uri="{C807C97D-BFC1-408E-A445-0C87EB9F89A2}">
                <ask:lineSketchStyleProps xmlns:ask="http://schemas.microsoft.com/office/drawing/2018/sketchyshapes" sd="1647863092">
                  <a:prstGeom prst="rect">
                    <a:avLst/>
                  </a:prstGeom>
                  <ask:type>
                    <ask:lineSketchScribble/>
                  </ask:type>
                </ask:lineSketchStyleProps>
              </a:ext>
            </a:extLst>
          </a:ln>
        </p:spPr>
      </p:pic>
      <p:sp>
        <p:nvSpPr>
          <p:cNvPr id="7" name="TextBox 6">
            <a:extLst>
              <a:ext uri="{FF2B5EF4-FFF2-40B4-BE49-F238E27FC236}">
                <a16:creationId xmlns:a16="http://schemas.microsoft.com/office/drawing/2014/main" id="{B74B4A26-C0B8-C583-E118-CE2A38AB1619}"/>
              </a:ext>
            </a:extLst>
          </p:cNvPr>
          <p:cNvSpPr txBox="1"/>
          <p:nvPr/>
        </p:nvSpPr>
        <p:spPr>
          <a:xfrm>
            <a:off x="419100" y="1504087"/>
            <a:ext cx="11391900"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Stage 3 builds on the foundation of fluency with the properties and multiplication facts to 10 x 10 by applying them to multiply and divide multi-digit numbers by single digits.</a:t>
            </a:r>
          </a:p>
        </p:txBody>
      </p:sp>
      <p:sp>
        <p:nvSpPr>
          <p:cNvPr id="8" name="TextBox 7">
            <a:extLst>
              <a:ext uri="{FF2B5EF4-FFF2-40B4-BE49-F238E27FC236}">
                <a16:creationId xmlns:a16="http://schemas.microsoft.com/office/drawing/2014/main" id="{4CF98D4B-A1BE-A1A3-88E5-ED7ECEC6E5EE}"/>
              </a:ext>
            </a:extLst>
          </p:cNvPr>
          <p:cNvSpPr txBox="1"/>
          <p:nvPr/>
        </p:nvSpPr>
        <p:spPr>
          <a:xfrm>
            <a:off x="3795629" y="2508141"/>
            <a:ext cx="2219325" cy="369332"/>
          </a:xfrm>
          <a:prstGeom prst="rect">
            <a:avLst/>
          </a:prstGeom>
          <a:noFill/>
        </p:spPr>
        <p:txBody>
          <a:bodyPr wrap="square" rtlCol="0">
            <a:spAutoFit/>
          </a:bodyPr>
          <a:lstStyle/>
          <a:p>
            <a:r>
              <a:rPr lang="en-US" b="1" dirty="0">
                <a:solidFill>
                  <a:schemeClr val="accent1"/>
                </a:solidFill>
              </a:rPr>
              <a:t>Associative property</a:t>
            </a:r>
            <a:endParaRPr lang="en-AU" b="1" dirty="0">
              <a:solidFill>
                <a:schemeClr val="accent1"/>
              </a:solidFill>
            </a:endParaRPr>
          </a:p>
        </p:txBody>
      </p:sp>
      <p:pic>
        <p:nvPicPr>
          <p:cNvPr id="10" name="Picture 9">
            <a:extLst>
              <a:ext uri="{FF2B5EF4-FFF2-40B4-BE49-F238E27FC236}">
                <a16:creationId xmlns:a16="http://schemas.microsoft.com/office/drawing/2014/main" id="{F099DD26-17F4-5B41-6A6D-F92C5F7786FA}"/>
              </a:ext>
            </a:extLst>
          </p:cNvPr>
          <p:cNvPicPr>
            <a:picLocks noChangeAspect="1"/>
          </p:cNvPicPr>
          <p:nvPr/>
        </p:nvPicPr>
        <p:blipFill>
          <a:blip r:embed="rId3"/>
          <a:stretch>
            <a:fillRect/>
          </a:stretch>
        </p:blipFill>
        <p:spPr>
          <a:xfrm>
            <a:off x="419100" y="4664012"/>
            <a:ext cx="5896798" cy="1364252"/>
          </a:xfrm>
          <a:custGeom>
            <a:avLst/>
            <a:gdLst>
              <a:gd name="connsiteX0" fmla="*/ 0 w 5896798"/>
              <a:gd name="connsiteY0" fmla="*/ 0 h 1364252"/>
              <a:gd name="connsiteX1" fmla="*/ 412776 w 5896798"/>
              <a:gd name="connsiteY1" fmla="*/ 0 h 1364252"/>
              <a:gd name="connsiteX2" fmla="*/ 1002456 w 5896798"/>
              <a:gd name="connsiteY2" fmla="*/ 0 h 1364252"/>
              <a:gd name="connsiteX3" fmla="*/ 1710071 w 5896798"/>
              <a:gd name="connsiteY3" fmla="*/ 0 h 1364252"/>
              <a:gd name="connsiteX4" fmla="*/ 2299751 w 5896798"/>
              <a:gd name="connsiteY4" fmla="*/ 0 h 1364252"/>
              <a:gd name="connsiteX5" fmla="*/ 2830463 w 5896798"/>
              <a:gd name="connsiteY5" fmla="*/ 0 h 1364252"/>
              <a:gd name="connsiteX6" fmla="*/ 3361175 w 5896798"/>
              <a:gd name="connsiteY6" fmla="*/ 0 h 1364252"/>
              <a:gd name="connsiteX7" fmla="*/ 3891887 w 5896798"/>
              <a:gd name="connsiteY7" fmla="*/ 0 h 1364252"/>
              <a:gd name="connsiteX8" fmla="*/ 4540534 w 5896798"/>
              <a:gd name="connsiteY8" fmla="*/ 0 h 1364252"/>
              <a:gd name="connsiteX9" fmla="*/ 5012278 w 5896798"/>
              <a:gd name="connsiteY9" fmla="*/ 0 h 1364252"/>
              <a:gd name="connsiteX10" fmla="*/ 5896798 w 5896798"/>
              <a:gd name="connsiteY10" fmla="*/ 0 h 1364252"/>
              <a:gd name="connsiteX11" fmla="*/ 5896798 w 5896798"/>
              <a:gd name="connsiteY11" fmla="*/ 468393 h 1364252"/>
              <a:gd name="connsiteX12" fmla="*/ 5896798 w 5896798"/>
              <a:gd name="connsiteY12" fmla="*/ 950429 h 1364252"/>
              <a:gd name="connsiteX13" fmla="*/ 5896798 w 5896798"/>
              <a:gd name="connsiteY13" fmla="*/ 1364252 h 1364252"/>
              <a:gd name="connsiteX14" fmla="*/ 5484022 w 5896798"/>
              <a:gd name="connsiteY14" fmla="*/ 1364252 h 1364252"/>
              <a:gd name="connsiteX15" fmla="*/ 4835374 w 5896798"/>
              <a:gd name="connsiteY15" fmla="*/ 1364252 h 1364252"/>
              <a:gd name="connsiteX16" fmla="*/ 4304663 w 5896798"/>
              <a:gd name="connsiteY16" fmla="*/ 1364252 h 1364252"/>
              <a:gd name="connsiteX17" fmla="*/ 3656015 w 5896798"/>
              <a:gd name="connsiteY17" fmla="*/ 1364252 h 1364252"/>
              <a:gd name="connsiteX18" fmla="*/ 3184271 w 5896798"/>
              <a:gd name="connsiteY18" fmla="*/ 1364252 h 1364252"/>
              <a:gd name="connsiteX19" fmla="*/ 2653559 w 5896798"/>
              <a:gd name="connsiteY19" fmla="*/ 1364252 h 1364252"/>
              <a:gd name="connsiteX20" fmla="*/ 2063879 w 5896798"/>
              <a:gd name="connsiteY20" fmla="*/ 1364252 h 1364252"/>
              <a:gd name="connsiteX21" fmla="*/ 1651103 w 5896798"/>
              <a:gd name="connsiteY21" fmla="*/ 1364252 h 1364252"/>
              <a:gd name="connsiteX22" fmla="*/ 1120392 w 5896798"/>
              <a:gd name="connsiteY22" fmla="*/ 1364252 h 1364252"/>
              <a:gd name="connsiteX23" fmla="*/ 530712 w 5896798"/>
              <a:gd name="connsiteY23" fmla="*/ 1364252 h 1364252"/>
              <a:gd name="connsiteX24" fmla="*/ 0 w 5896798"/>
              <a:gd name="connsiteY24" fmla="*/ 1364252 h 1364252"/>
              <a:gd name="connsiteX25" fmla="*/ 0 w 5896798"/>
              <a:gd name="connsiteY25" fmla="*/ 882216 h 1364252"/>
              <a:gd name="connsiteX26" fmla="*/ 0 w 5896798"/>
              <a:gd name="connsiteY26" fmla="*/ 441108 h 1364252"/>
              <a:gd name="connsiteX27" fmla="*/ 0 w 5896798"/>
              <a:gd name="connsiteY27" fmla="*/ 0 h 136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96798" h="1364252" fill="none" extrusionOk="0">
                <a:moveTo>
                  <a:pt x="0" y="0"/>
                </a:moveTo>
                <a:cubicBezTo>
                  <a:pt x="109975" y="-35959"/>
                  <a:pt x="213765" y="34599"/>
                  <a:pt x="412776" y="0"/>
                </a:cubicBezTo>
                <a:cubicBezTo>
                  <a:pt x="611787" y="-34599"/>
                  <a:pt x="739950" y="53034"/>
                  <a:pt x="1002456" y="0"/>
                </a:cubicBezTo>
                <a:cubicBezTo>
                  <a:pt x="1264962" y="-53034"/>
                  <a:pt x="1538427" y="62226"/>
                  <a:pt x="1710071" y="0"/>
                </a:cubicBezTo>
                <a:cubicBezTo>
                  <a:pt x="1881715" y="-62226"/>
                  <a:pt x="2165971" y="445"/>
                  <a:pt x="2299751" y="0"/>
                </a:cubicBezTo>
                <a:cubicBezTo>
                  <a:pt x="2433531" y="-445"/>
                  <a:pt x="2704470" y="34119"/>
                  <a:pt x="2830463" y="0"/>
                </a:cubicBezTo>
                <a:cubicBezTo>
                  <a:pt x="2956456" y="-34119"/>
                  <a:pt x="3251280" y="45727"/>
                  <a:pt x="3361175" y="0"/>
                </a:cubicBezTo>
                <a:cubicBezTo>
                  <a:pt x="3471070" y="-45727"/>
                  <a:pt x="3755928" y="8722"/>
                  <a:pt x="3891887" y="0"/>
                </a:cubicBezTo>
                <a:cubicBezTo>
                  <a:pt x="4027846" y="-8722"/>
                  <a:pt x="4342855" y="56468"/>
                  <a:pt x="4540534" y="0"/>
                </a:cubicBezTo>
                <a:cubicBezTo>
                  <a:pt x="4738213" y="-56468"/>
                  <a:pt x="4853905" y="28291"/>
                  <a:pt x="5012278" y="0"/>
                </a:cubicBezTo>
                <a:cubicBezTo>
                  <a:pt x="5170651" y="-28291"/>
                  <a:pt x="5704743" y="4648"/>
                  <a:pt x="5896798" y="0"/>
                </a:cubicBezTo>
                <a:cubicBezTo>
                  <a:pt x="5952544" y="112982"/>
                  <a:pt x="5853401" y="274092"/>
                  <a:pt x="5896798" y="468393"/>
                </a:cubicBezTo>
                <a:cubicBezTo>
                  <a:pt x="5940195" y="662694"/>
                  <a:pt x="5875057" y="799995"/>
                  <a:pt x="5896798" y="950429"/>
                </a:cubicBezTo>
                <a:cubicBezTo>
                  <a:pt x="5918539" y="1100863"/>
                  <a:pt x="5884635" y="1240211"/>
                  <a:pt x="5896798" y="1364252"/>
                </a:cubicBezTo>
                <a:cubicBezTo>
                  <a:pt x="5710340" y="1395783"/>
                  <a:pt x="5615022" y="1351276"/>
                  <a:pt x="5484022" y="1364252"/>
                </a:cubicBezTo>
                <a:cubicBezTo>
                  <a:pt x="5353022" y="1377228"/>
                  <a:pt x="5135462" y="1321007"/>
                  <a:pt x="4835374" y="1364252"/>
                </a:cubicBezTo>
                <a:cubicBezTo>
                  <a:pt x="4535286" y="1407497"/>
                  <a:pt x="4551238" y="1342201"/>
                  <a:pt x="4304663" y="1364252"/>
                </a:cubicBezTo>
                <a:cubicBezTo>
                  <a:pt x="4058088" y="1386303"/>
                  <a:pt x="3975943" y="1335193"/>
                  <a:pt x="3656015" y="1364252"/>
                </a:cubicBezTo>
                <a:cubicBezTo>
                  <a:pt x="3336087" y="1393311"/>
                  <a:pt x="3301899" y="1320278"/>
                  <a:pt x="3184271" y="1364252"/>
                </a:cubicBezTo>
                <a:cubicBezTo>
                  <a:pt x="3066643" y="1408226"/>
                  <a:pt x="2891554" y="1324889"/>
                  <a:pt x="2653559" y="1364252"/>
                </a:cubicBezTo>
                <a:cubicBezTo>
                  <a:pt x="2415564" y="1403615"/>
                  <a:pt x="2293731" y="1338035"/>
                  <a:pt x="2063879" y="1364252"/>
                </a:cubicBezTo>
                <a:cubicBezTo>
                  <a:pt x="1834027" y="1390469"/>
                  <a:pt x="1839446" y="1324732"/>
                  <a:pt x="1651103" y="1364252"/>
                </a:cubicBezTo>
                <a:cubicBezTo>
                  <a:pt x="1462760" y="1403772"/>
                  <a:pt x="1313336" y="1324318"/>
                  <a:pt x="1120392" y="1364252"/>
                </a:cubicBezTo>
                <a:cubicBezTo>
                  <a:pt x="927448" y="1404186"/>
                  <a:pt x="743904" y="1330841"/>
                  <a:pt x="530712" y="1364252"/>
                </a:cubicBezTo>
                <a:cubicBezTo>
                  <a:pt x="317520" y="1397663"/>
                  <a:pt x="146816" y="1342155"/>
                  <a:pt x="0" y="1364252"/>
                </a:cubicBezTo>
                <a:cubicBezTo>
                  <a:pt x="-52220" y="1222955"/>
                  <a:pt x="48787" y="1023606"/>
                  <a:pt x="0" y="882216"/>
                </a:cubicBezTo>
                <a:cubicBezTo>
                  <a:pt x="-48787" y="740826"/>
                  <a:pt x="29966" y="593747"/>
                  <a:pt x="0" y="441108"/>
                </a:cubicBezTo>
                <a:cubicBezTo>
                  <a:pt x="-29966" y="288469"/>
                  <a:pt x="20529" y="150991"/>
                  <a:pt x="0" y="0"/>
                </a:cubicBezTo>
                <a:close/>
              </a:path>
              <a:path w="5896798" h="1364252" stroke="0" extrusionOk="0">
                <a:moveTo>
                  <a:pt x="0" y="0"/>
                </a:moveTo>
                <a:cubicBezTo>
                  <a:pt x="172172" y="-4889"/>
                  <a:pt x="320489" y="59274"/>
                  <a:pt x="530712" y="0"/>
                </a:cubicBezTo>
                <a:cubicBezTo>
                  <a:pt x="740935" y="-59274"/>
                  <a:pt x="815064" y="53456"/>
                  <a:pt x="1061424" y="0"/>
                </a:cubicBezTo>
                <a:cubicBezTo>
                  <a:pt x="1307784" y="-53456"/>
                  <a:pt x="1527071" y="47040"/>
                  <a:pt x="1769039" y="0"/>
                </a:cubicBezTo>
                <a:cubicBezTo>
                  <a:pt x="2011008" y="-47040"/>
                  <a:pt x="2140339" y="46792"/>
                  <a:pt x="2240783" y="0"/>
                </a:cubicBezTo>
                <a:cubicBezTo>
                  <a:pt x="2341227" y="-46792"/>
                  <a:pt x="2734221" y="25389"/>
                  <a:pt x="2948399" y="0"/>
                </a:cubicBezTo>
                <a:cubicBezTo>
                  <a:pt x="3162577" y="-25389"/>
                  <a:pt x="3366449" y="56592"/>
                  <a:pt x="3597047" y="0"/>
                </a:cubicBezTo>
                <a:cubicBezTo>
                  <a:pt x="3827645" y="-56592"/>
                  <a:pt x="3956437" y="1865"/>
                  <a:pt x="4304663" y="0"/>
                </a:cubicBezTo>
                <a:cubicBezTo>
                  <a:pt x="4652889" y="-1865"/>
                  <a:pt x="4544939" y="45252"/>
                  <a:pt x="4776406" y="0"/>
                </a:cubicBezTo>
                <a:cubicBezTo>
                  <a:pt x="5007873" y="-45252"/>
                  <a:pt x="5029648" y="49418"/>
                  <a:pt x="5248150" y="0"/>
                </a:cubicBezTo>
                <a:cubicBezTo>
                  <a:pt x="5466652" y="-49418"/>
                  <a:pt x="5764397" y="49655"/>
                  <a:pt x="5896798" y="0"/>
                </a:cubicBezTo>
                <a:cubicBezTo>
                  <a:pt x="5936738" y="111707"/>
                  <a:pt x="5852477" y="322592"/>
                  <a:pt x="5896798" y="468393"/>
                </a:cubicBezTo>
                <a:cubicBezTo>
                  <a:pt x="5941119" y="614194"/>
                  <a:pt x="5872317" y="808398"/>
                  <a:pt x="5896798" y="936786"/>
                </a:cubicBezTo>
                <a:cubicBezTo>
                  <a:pt x="5921279" y="1065174"/>
                  <a:pt x="5890155" y="1216470"/>
                  <a:pt x="5896798" y="1364252"/>
                </a:cubicBezTo>
                <a:cubicBezTo>
                  <a:pt x="5765367" y="1377545"/>
                  <a:pt x="5618656" y="1316010"/>
                  <a:pt x="5425054" y="1364252"/>
                </a:cubicBezTo>
                <a:cubicBezTo>
                  <a:pt x="5231452" y="1412494"/>
                  <a:pt x="5087395" y="1346020"/>
                  <a:pt x="4953310" y="1364252"/>
                </a:cubicBezTo>
                <a:cubicBezTo>
                  <a:pt x="4819225" y="1382484"/>
                  <a:pt x="4467059" y="1344428"/>
                  <a:pt x="4304663" y="1364252"/>
                </a:cubicBezTo>
                <a:cubicBezTo>
                  <a:pt x="4142267" y="1384076"/>
                  <a:pt x="3899906" y="1321031"/>
                  <a:pt x="3773951" y="1364252"/>
                </a:cubicBezTo>
                <a:cubicBezTo>
                  <a:pt x="3647996" y="1407473"/>
                  <a:pt x="3443977" y="1348367"/>
                  <a:pt x="3361175" y="1364252"/>
                </a:cubicBezTo>
                <a:cubicBezTo>
                  <a:pt x="3278373" y="1380137"/>
                  <a:pt x="2944392" y="1322688"/>
                  <a:pt x="2771495" y="1364252"/>
                </a:cubicBezTo>
                <a:cubicBezTo>
                  <a:pt x="2598598" y="1405816"/>
                  <a:pt x="2474180" y="1345571"/>
                  <a:pt x="2358719" y="1364252"/>
                </a:cubicBezTo>
                <a:cubicBezTo>
                  <a:pt x="2243258" y="1382933"/>
                  <a:pt x="2052631" y="1330748"/>
                  <a:pt x="1828007" y="1364252"/>
                </a:cubicBezTo>
                <a:cubicBezTo>
                  <a:pt x="1603383" y="1397756"/>
                  <a:pt x="1465292" y="1355763"/>
                  <a:pt x="1238328" y="1364252"/>
                </a:cubicBezTo>
                <a:cubicBezTo>
                  <a:pt x="1011364" y="1372741"/>
                  <a:pt x="970084" y="1317985"/>
                  <a:pt x="707616" y="1364252"/>
                </a:cubicBezTo>
                <a:cubicBezTo>
                  <a:pt x="445148" y="1410519"/>
                  <a:pt x="293267" y="1336181"/>
                  <a:pt x="0" y="1364252"/>
                </a:cubicBezTo>
                <a:cubicBezTo>
                  <a:pt x="-44305" y="1220580"/>
                  <a:pt x="28063" y="1111140"/>
                  <a:pt x="0" y="909501"/>
                </a:cubicBezTo>
                <a:cubicBezTo>
                  <a:pt x="-28063" y="707862"/>
                  <a:pt x="24813" y="660992"/>
                  <a:pt x="0" y="482036"/>
                </a:cubicBezTo>
                <a:cubicBezTo>
                  <a:pt x="-24813" y="303080"/>
                  <a:pt x="5473" y="137270"/>
                  <a:pt x="0" y="0"/>
                </a:cubicBezTo>
                <a:close/>
              </a:path>
            </a:pathLst>
          </a:custGeom>
          <a:ln w="28575">
            <a:solidFill>
              <a:schemeClr val="accent2"/>
            </a:solidFill>
            <a:prstDash val="solid"/>
            <a:extLst>
              <a:ext uri="{C807C97D-BFC1-408E-A445-0C87EB9F89A2}">
                <ask:lineSketchStyleProps xmlns:ask="http://schemas.microsoft.com/office/drawing/2018/sketchyshapes" sd="3475437593">
                  <a:prstGeom prst="rect">
                    <a:avLst/>
                  </a:prstGeom>
                  <ask:type>
                    <ask:lineSketchScribble/>
                  </ask:type>
                </ask:lineSketchStyleProps>
              </a:ext>
            </a:extLst>
          </a:ln>
        </p:spPr>
      </p:pic>
      <p:sp>
        <p:nvSpPr>
          <p:cNvPr id="12" name="TextBox 11">
            <a:extLst>
              <a:ext uri="{FF2B5EF4-FFF2-40B4-BE49-F238E27FC236}">
                <a16:creationId xmlns:a16="http://schemas.microsoft.com/office/drawing/2014/main" id="{0716BB84-F07B-E987-8998-CC1FD07E365D}"/>
              </a:ext>
            </a:extLst>
          </p:cNvPr>
          <p:cNvSpPr txBox="1"/>
          <p:nvPr/>
        </p:nvSpPr>
        <p:spPr>
          <a:xfrm>
            <a:off x="3895725" y="4976806"/>
            <a:ext cx="2219325" cy="369332"/>
          </a:xfrm>
          <a:prstGeom prst="rect">
            <a:avLst/>
          </a:prstGeom>
          <a:noFill/>
        </p:spPr>
        <p:txBody>
          <a:bodyPr wrap="square" rtlCol="0">
            <a:spAutoFit/>
          </a:bodyPr>
          <a:lstStyle/>
          <a:p>
            <a:r>
              <a:rPr lang="en-US" b="1" dirty="0">
                <a:solidFill>
                  <a:schemeClr val="accent1"/>
                </a:solidFill>
              </a:rPr>
              <a:t>Associative property</a:t>
            </a:r>
            <a:endParaRPr lang="en-AU" b="1" dirty="0">
              <a:solidFill>
                <a:schemeClr val="accent1"/>
              </a:solidFill>
            </a:endParaRPr>
          </a:p>
        </p:txBody>
      </p:sp>
      <p:pic>
        <p:nvPicPr>
          <p:cNvPr id="14" name="Picture 13">
            <a:extLst>
              <a:ext uri="{FF2B5EF4-FFF2-40B4-BE49-F238E27FC236}">
                <a16:creationId xmlns:a16="http://schemas.microsoft.com/office/drawing/2014/main" id="{6F845274-E2B3-A5FD-A33A-57032CB95315}"/>
              </a:ext>
            </a:extLst>
          </p:cNvPr>
          <p:cNvPicPr>
            <a:picLocks noChangeAspect="1"/>
          </p:cNvPicPr>
          <p:nvPr/>
        </p:nvPicPr>
        <p:blipFill>
          <a:blip r:embed="rId4"/>
          <a:stretch>
            <a:fillRect/>
          </a:stretch>
        </p:blipFill>
        <p:spPr>
          <a:xfrm>
            <a:off x="6438900" y="2166539"/>
            <a:ext cx="5372100" cy="2419495"/>
          </a:xfrm>
          <a:custGeom>
            <a:avLst/>
            <a:gdLst>
              <a:gd name="connsiteX0" fmla="*/ 0 w 5372100"/>
              <a:gd name="connsiteY0" fmla="*/ 0 h 2419495"/>
              <a:gd name="connsiteX1" fmla="*/ 435737 w 5372100"/>
              <a:gd name="connsiteY1" fmla="*/ 0 h 2419495"/>
              <a:gd name="connsiteX2" fmla="*/ 1086358 w 5372100"/>
              <a:gd name="connsiteY2" fmla="*/ 0 h 2419495"/>
              <a:gd name="connsiteX3" fmla="*/ 1790700 w 5372100"/>
              <a:gd name="connsiteY3" fmla="*/ 0 h 2419495"/>
              <a:gd name="connsiteX4" fmla="*/ 2333879 w 5372100"/>
              <a:gd name="connsiteY4" fmla="*/ 0 h 2419495"/>
              <a:gd name="connsiteX5" fmla="*/ 2877058 w 5372100"/>
              <a:gd name="connsiteY5" fmla="*/ 0 h 2419495"/>
              <a:gd name="connsiteX6" fmla="*/ 3312795 w 5372100"/>
              <a:gd name="connsiteY6" fmla="*/ 0 h 2419495"/>
              <a:gd name="connsiteX7" fmla="*/ 3802253 w 5372100"/>
              <a:gd name="connsiteY7" fmla="*/ 0 h 2419495"/>
              <a:gd name="connsiteX8" fmla="*/ 4506595 w 5372100"/>
              <a:gd name="connsiteY8" fmla="*/ 0 h 2419495"/>
              <a:gd name="connsiteX9" fmla="*/ 5372100 w 5372100"/>
              <a:gd name="connsiteY9" fmla="*/ 0 h 2419495"/>
              <a:gd name="connsiteX10" fmla="*/ 5372100 w 5372100"/>
              <a:gd name="connsiteY10" fmla="*/ 483899 h 2419495"/>
              <a:gd name="connsiteX11" fmla="*/ 5372100 w 5372100"/>
              <a:gd name="connsiteY11" fmla="*/ 967798 h 2419495"/>
              <a:gd name="connsiteX12" fmla="*/ 5372100 w 5372100"/>
              <a:gd name="connsiteY12" fmla="*/ 1475892 h 2419495"/>
              <a:gd name="connsiteX13" fmla="*/ 5372100 w 5372100"/>
              <a:gd name="connsiteY13" fmla="*/ 2419495 h 2419495"/>
              <a:gd name="connsiteX14" fmla="*/ 4721479 w 5372100"/>
              <a:gd name="connsiteY14" fmla="*/ 2419495 h 2419495"/>
              <a:gd name="connsiteX15" fmla="*/ 4124579 w 5372100"/>
              <a:gd name="connsiteY15" fmla="*/ 2419495 h 2419495"/>
              <a:gd name="connsiteX16" fmla="*/ 3473958 w 5372100"/>
              <a:gd name="connsiteY16" fmla="*/ 2419495 h 2419495"/>
              <a:gd name="connsiteX17" fmla="*/ 2823337 w 5372100"/>
              <a:gd name="connsiteY17" fmla="*/ 2419495 h 2419495"/>
              <a:gd name="connsiteX18" fmla="*/ 2333879 w 5372100"/>
              <a:gd name="connsiteY18" fmla="*/ 2419495 h 2419495"/>
              <a:gd name="connsiteX19" fmla="*/ 1736979 w 5372100"/>
              <a:gd name="connsiteY19" fmla="*/ 2419495 h 2419495"/>
              <a:gd name="connsiteX20" fmla="*/ 1193800 w 5372100"/>
              <a:gd name="connsiteY20" fmla="*/ 2419495 h 2419495"/>
              <a:gd name="connsiteX21" fmla="*/ 543179 w 5372100"/>
              <a:gd name="connsiteY21" fmla="*/ 2419495 h 2419495"/>
              <a:gd name="connsiteX22" fmla="*/ 0 w 5372100"/>
              <a:gd name="connsiteY22" fmla="*/ 2419495 h 2419495"/>
              <a:gd name="connsiteX23" fmla="*/ 0 w 5372100"/>
              <a:gd name="connsiteY23" fmla="*/ 1935596 h 2419495"/>
              <a:gd name="connsiteX24" fmla="*/ 0 w 5372100"/>
              <a:gd name="connsiteY24" fmla="*/ 1451697 h 2419495"/>
              <a:gd name="connsiteX25" fmla="*/ 0 w 5372100"/>
              <a:gd name="connsiteY25" fmla="*/ 967798 h 2419495"/>
              <a:gd name="connsiteX26" fmla="*/ 0 w 5372100"/>
              <a:gd name="connsiteY26" fmla="*/ 532289 h 2419495"/>
              <a:gd name="connsiteX27" fmla="*/ 0 w 5372100"/>
              <a:gd name="connsiteY27" fmla="*/ 0 h 241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72100" h="2419495" fill="none" extrusionOk="0">
                <a:moveTo>
                  <a:pt x="0" y="0"/>
                </a:moveTo>
                <a:cubicBezTo>
                  <a:pt x="139760" y="-20869"/>
                  <a:pt x="230160" y="15734"/>
                  <a:pt x="435737" y="0"/>
                </a:cubicBezTo>
                <a:cubicBezTo>
                  <a:pt x="641314" y="-15734"/>
                  <a:pt x="812197" y="62913"/>
                  <a:pt x="1086358" y="0"/>
                </a:cubicBezTo>
                <a:cubicBezTo>
                  <a:pt x="1360519" y="-62913"/>
                  <a:pt x="1541086" y="44855"/>
                  <a:pt x="1790700" y="0"/>
                </a:cubicBezTo>
                <a:cubicBezTo>
                  <a:pt x="2040314" y="-44855"/>
                  <a:pt x="2068721" y="16098"/>
                  <a:pt x="2333879" y="0"/>
                </a:cubicBezTo>
                <a:cubicBezTo>
                  <a:pt x="2599037" y="-16098"/>
                  <a:pt x="2713088" y="4007"/>
                  <a:pt x="2877058" y="0"/>
                </a:cubicBezTo>
                <a:cubicBezTo>
                  <a:pt x="3041028" y="-4007"/>
                  <a:pt x="3217098" y="2682"/>
                  <a:pt x="3312795" y="0"/>
                </a:cubicBezTo>
                <a:cubicBezTo>
                  <a:pt x="3408492" y="-2682"/>
                  <a:pt x="3615539" y="48128"/>
                  <a:pt x="3802253" y="0"/>
                </a:cubicBezTo>
                <a:cubicBezTo>
                  <a:pt x="3988967" y="-48128"/>
                  <a:pt x="4217657" y="63155"/>
                  <a:pt x="4506595" y="0"/>
                </a:cubicBezTo>
                <a:cubicBezTo>
                  <a:pt x="4795533" y="-63155"/>
                  <a:pt x="5165556" y="96752"/>
                  <a:pt x="5372100" y="0"/>
                </a:cubicBezTo>
                <a:cubicBezTo>
                  <a:pt x="5396184" y="165618"/>
                  <a:pt x="5325258" y="363610"/>
                  <a:pt x="5372100" y="483899"/>
                </a:cubicBezTo>
                <a:cubicBezTo>
                  <a:pt x="5418942" y="604188"/>
                  <a:pt x="5340870" y="750012"/>
                  <a:pt x="5372100" y="967798"/>
                </a:cubicBezTo>
                <a:cubicBezTo>
                  <a:pt x="5403330" y="1185584"/>
                  <a:pt x="5353320" y="1238089"/>
                  <a:pt x="5372100" y="1475892"/>
                </a:cubicBezTo>
                <a:cubicBezTo>
                  <a:pt x="5390880" y="1713695"/>
                  <a:pt x="5271784" y="2010491"/>
                  <a:pt x="5372100" y="2419495"/>
                </a:cubicBezTo>
                <a:cubicBezTo>
                  <a:pt x="5225633" y="2477576"/>
                  <a:pt x="5011762" y="2389150"/>
                  <a:pt x="4721479" y="2419495"/>
                </a:cubicBezTo>
                <a:cubicBezTo>
                  <a:pt x="4431196" y="2449840"/>
                  <a:pt x="4378549" y="2382525"/>
                  <a:pt x="4124579" y="2419495"/>
                </a:cubicBezTo>
                <a:cubicBezTo>
                  <a:pt x="3870609" y="2456465"/>
                  <a:pt x="3749728" y="2419270"/>
                  <a:pt x="3473958" y="2419495"/>
                </a:cubicBezTo>
                <a:cubicBezTo>
                  <a:pt x="3198188" y="2419720"/>
                  <a:pt x="3105816" y="2417243"/>
                  <a:pt x="2823337" y="2419495"/>
                </a:cubicBezTo>
                <a:cubicBezTo>
                  <a:pt x="2540858" y="2421747"/>
                  <a:pt x="2534415" y="2382792"/>
                  <a:pt x="2333879" y="2419495"/>
                </a:cubicBezTo>
                <a:cubicBezTo>
                  <a:pt x="2133343" y="2456198"/>
                  <a:pt x="1995146" y="2368261"/>
                  <a:pt x="1736979" y="2419495"/>
                </a:cubicBezTo>
                <a:cubicBezTo>
                  <a:pt x="1478812" y="2470729"/>
                  <a:pt x="1375335" y="2418098"/>
                  <a:pt x="1193800" y="2419495"/>
                </a:cubicBezTo>
                <a:cubicBezTo>
                  <a:pt x="1012265" y="2420892"/>
                  <a:pt x="821972" y="2402452"/>
                  <a:pt x="543179" y="2419495"/>
                </a:cubicBezTo>
                <a:cubicBezTo>
                  <a:pt x="264386" y="2436538"/>
                  <a:pt x="160339" y="2360073"/>
                  <a:pt x="0" y="2419495"/>
                </a:cubicBezTo>
                <a:cubicBezTo>
                  <a:pt x="-29358" y="2208476"/>
                  <a:pt x="29529" y="2074806"/>
                  <a:pt x="0" y="1935596"/>
                </a:cubicBezTo>
                <a:cubicBezTo>
                  <a:pt x="-29529" y="1796386"/>
                  <a:pt x="40023" y="1687986"/>
                  <a:pt x="0" y="1451697"/>
                </a:cubicBezTo>
                <a:cubicBezTo>
                  <a:pt x="-40023" y="1215408"/>
                  <a:pt x="11263" y="1113524"/>
                  <a:pt x="0" y="967798"/>
                </a:cubicBezTo>
                <a:cubicBezTo>
                  <a:pt x="-11263" y="822072"/>
                  <a:pt x="20475" y="749472"/>
                  <a:pt x="0" y="532289"/>
                </a:cubicBezTo>
                <a:cubicBezTo>
                  <a:pt x="-20475" y="315106"/>
                  <a:pt x="4134" y="167906"/>
                  <a:pt x="0" y="0"/>
                </a:cubicBezTo>
                <a:close/>
              </a:path>
              <a:path w="5372100" h="2419495" stroke="0" extrusionOk="0">
                <a:moveTo>
                  <a:pt x="0" y="0"/>
                </a:moveTo>
                <a:cubicBezTo>
                  <a:pt x="237322" y="-54238"/>
                  <a:pt x="317835" y="15315"/>
                  <a:pt x="489458" y="0"/>
                </a:cubicBezTo>
                <a:cubicBezTo>
                  <a:pt x="661081" y="-15315"/>
                  <a:pt x="914406" y="41454"/>
                  <a:pt x="1140079" y="0"/>
                </a:cubicBezTo>
                <a:cubicBezTo>
                  <a:pt x="1365752" y="-41454"/>
                  <a:pt x="1668264" y="52841"/>
                  <a:pt x="1844421" y="0"/>
                </a:cubicBezTo>
                <a:cubicBezTo>
                  <a:pt x="2020578" y="-52841"/>
                  <a:pt x="2176913" y="42156"/>
                  <a:pt x="2333879" y="0"/>
                </a:cubicBezTo>
                <a:cubicBezTo>
                  <a:pt x="2490845" y="-42156"/>
                  <a:pt x="2726586" y="54926"/>
                  <a:pt x="2930779" y="0"/>
                </a:cubicBezTo>
                <a:cubicBezTo>
                  <a:pt x="3134972" y="-54926"/>
                  <a:pt x="3275125" y="17447"/>
                  <a:pt x="3366516" y="0"/>
                </a:cubicBezTo>
                <a:cubicBezTo>
                  <a:pt x="3457907" y="-17447"/>
                  <a:pt x="3726457" y="55101"/>
                  <a:pt x="4070858" y="0"/>
                </a:cubicBezTo>
                <a:cubicBezTo>
                  <a:pt x="4415259" y="-55101"/>
                  <a:pt x="4544939" y="30435"/>
                  <a:pt x="4775200" y="0"/>
                </a:cubicBezTo>
                <a:cubicBezTo>
                  <a:pt x="5005461" y="-30435"/>
                  <a:pt x="5115339" y="6092"/>
                  <a:pt x="5372100" y="0"/>
                </a:cubicBezTo>
                <a:cubicBezTo>
                  <a:pt x="5379161" y="251083"/>
                  <a:pt x="5349429" y="410187"/>
                  <a:pt x="5372100" y="532289"/>
                </a:cubicBezTo>
                <a:cubicBezTo>
                  <a:pt x="5394771" y="654391"/>
                  <a:pt x="5331790" y="951717"/>
                  <a:pt x="5372100" y="1064578"/>
                </a:cubicBezTo>
                <a:cubicBezTo>
                  <a:pt x="5412410" y="1177439"/>
                  <a:pt x="5359170" y="1327873"/>
                  <a:pt x="5372100" y="1524282"/>
                </a:cubicBezTo>
                <a:cubicBezTo>
                  <a:pt x="5385030" y="1720691"/>
                  <a:pt x="5346742" y="1987569"/>
                  <a:pt x="5372100" y="2419495"/>
                </a:cubicBezTo>
                <a:cubicBezTo>
                  <a:pt x="5176520" y="2435694"/>
                  <a:pt x="5105947" y="2414380"/>
                  <a:pt x="4882642" y="2419495"/>
                </a:cubicBezTo>
                <a:cubicBezTo>
                  <a:pt x="4659337" y="2424610"/>
                  <a:pt x="4639815" y="2367264"/>
                  <a:pt x="4446905" y="2419495"/>
                </a:cubicBezTo>
                <a:cubicBezTo>
                  <a:pt x="4253995" y="2471726"/>
                  <a:pt x="4116591" y="2385474"/>
                  <a:pt x="4011168" y="2419495"/>
                </a:cubicBezTo>
                <a:cubicBezTo>
                  <a:pt x="3905745" y="2453516"/>
                  <a:pt x="3651952" y="2386528"/>
                  <a:pt x="3414268" y="2419495"/>
                </a:cubicBezTo>
                <a:cubicBezTo>
                  <a:pt x="3176584" y="2452462"/>
                  <a:pt x="3034531" y="2390845"/>
                  <a:pt x="2871089" y="2419495"/>
                </a:cubicBezTo>
                <a:cubicBezTo>
                  <a:pt x="2707647" y="2448145"/>
                  <a:pt x="2591001" y="2413288"/>
                  <a:pt x="2381631" y="2419495"/>
                </a:cubicBezTo>
                <a:cubicBezTo>
                  <a:pt x="2172261" y="2425702"/>
                  <a:pt x="2047739" y="2403507"/>
                  <a:pt x="1838452" y="2419495"/>
                </a:cubicBezTo>
                <a:cubicBezTo>
                  <a:pt x="1629165" y="2435483"/>
                  <a:pt x="1475983" y="2361957"/>
                  <a:pt x="1187831" y="2419495"/>
                </a:cubicBezTo>
                <a:cubicBezTo>
                  <a:pt x="899679" y="2477033"/>
                  <a:pt x="768639" y="2401026"/>
                  <a:pt x="590931" y="2419495"/>
                </a:cubicBezTo>
                <a:cubicBezTo>
                  <a:pt x="413223" y="2437964"/>
                  <a:pt x="238829" y="2395530"/>
                  <a:pt x="0" y="2419495"/>
                </a:cubicBezTo>
                <a:cubicBezTo>
                  <a:pt x="-41222" y="2208270"/>
                  <a:pt x="40156" y="2155820"/>
                  <a:pt x="0" y="1935596"/>
                </a:cubicBezTo>
                <a:cubicBezTo>
                  <a:pt x="-40156" y="1715372"/>
                  <a:pt x="41618" y="1553367"/>
                  <a:pt x="0" y="1427502"/>
                </a:cubicBezTo>
                <a:cubicBezTo>
                  <a:pt x="-41618" y="1301637"/>
                  <a:pt x="20139" y="1153672"/>
                  <a:pt x="0" y="967798"/>
                </a:cubicBezTo>
                <a:cubicBezTo>
                  <a:pt x="-20139" y="781924"/>
                  <a:pt x="24628" y="565445"/>
                  <a:pt x="0" y="459704"/>
                </a:cubicBezTo>
                <a:cubicBezTo>
                  <a:pt x="-24628" y="353963"/>
                  <a:pt x="38093" y="174652"/>
                  <a:pt x="0" y="0"/>
                </a:cubicBezTo>
                <a:close/>
              </a:path>
            </a:pathLst>
          </a:custGeom>
          <a:ln w="28575">
            <a:solidFill>
              <a:schemeClr val="accent2"/>
            </a:solidFill>
            <a:extLst>
              <a:ext uri="{C807C97D-BFC1-408E-A445-0C87EB9F89A2}">
                <ask:lineSketchStyleProps xmlns:ask="http://schemas.microsoft.com/office/drawing/2018/sketchyshapes" sd="2838742678">
                  <a:prstGeom prst="rect">
                    <a:avLst/>
                  </a:prstGeom>
                  <ask:type>
                    <ask:lineSketchScribble/>
                  </ask:type>
                </ask:lineSketchStyleProps>
              </a:ext>
            </a:extLst>
          </a:ln>
        </p:spPr>
      </p:pic>
      <p:pic>
        <p:nvPicPr>
          <p:cNvPr id="16" name="Picture 15">
            <a:extLst>
              <a:ext uri="{FF2B5EF4-FFF2-40B4-BE49-F238E27FC236}">
                <a16:creationId xmlns:a16="http://schemas.microsoft.com/office/drawing/2014/main" id="{65E45D83-FFBE-67E0-DE12-FFA0458674FF}"/>
              </a:ext>
            </a:extLst>
          </p:cNvPr>
          <p:cNvPicPr>
            <a:picLocks noChangeAspect="1"/>
          </p:cNvPicPr>
          <p:nvPr/>
        </p:nvPicPr>
        <p:blipFill>
          <a:blip r:embed="rId5"/>
          <a:stretch>
            <a:fillRect/>
          </a:stretch>
        </p:blipFill>
        <p:spPr>
          <a:xfrm>
            <a:off x="6438900" y="4664012"/>
            <a:ext cx="5476875" cy="1925934"/>
          </a:xfrm>
          <a:custGeom>
            <a:avLst/>
            <a:gdLst>
              <a:gd name="connsiteX0" fmla="*/ 0 w 5476875"/>
              <a:gd name="connsiteY0" fmla="*/ 0 h 1925934"/>
              <a:gd name="connsiteX1" fmla="*/ 602456 w 5476875"/>
              <a:gd name="connsiteY1" fmla="*/ 0 h 1925934"/>
              <a:gd name="connsiteX2" fmla="*/ 985838 w 5476875"/>
              <a:gd name="connsiteY2" fmla="*/ 0 h 1925934"/>
              <a:gd name="connsiteX3" fmla="*/ 1588294 w 5476875"/>
              <a:gd name="connsiteY3" fmla="*/ 0 h 1925934"/>
              <a:gd name="connsiteX4" fmla="*/ 2190750 w 5476875"/>
              <a:gd name="connsiteY4" fmla="*/ 0 h 1925934"/>
              <a:gd name="connsiteX5" fmla="*/ 2738438 w 5476875"/>
              <a:gd name="connsiteY5" fmla="*/ 0 h 1925934"/>
              <a:gd name="connsiteX6" fmla="*/ 3395663 w 5476875"/>
              <a:gd name="connsiteY6" fmla="*/ 0 h 1925934"/>
              <a:gd name="connsiteX7" fmla="*/ 3833812 w 5476875"/>
              <a:gd name="connsiteY7" fmla="*/ 0 h 1925934"/>
              <a:gd name="connsiteX8" fmla="*/ 4326731 w 5476875"/>
              <a:gd name="connsiteY8" fmla="*/ 0 h 1925934"/>
              <a:gd name="connsiteX9" fmla="*/ 4819650 w 5476875"/>
              <a:gd name="connsiteY9" fmla="*/ 0 h 1925934"/>
              <a:gd name="connsiteX10" fmla="*/ 5476875 w 5476875"/>
              <a:gd name="connsiteY10" fmla="*/ 0 h 1925934"/>
              <a:gd name="connsiteX11" fmla="*/ 5476875 w 5476875"/>
              <a:gd name="connsiteY11" fmla="*/ 423705 h 1925934"/>
              <a:gd name="connsiteX12" fmla="*/ 5476875 w 5476875"/>
              <a:gd name="connsiteY12" fmla="*/ 866670 h 1925934"/>
              <a:gd name="connsiteX13" fmla="*/ 5476875 w 5476875"/>
              <a:gd name="connsiteY13" fmla="*/ 1367413 h 1925934"/>
              <a:gd name="connsiteX14" fmla="*/ 5476875 w 5476875"/>
              <a:gd name="connsiteY14" fmla="*/ 1925934 h 1925934"/>
              <a:gd name="connsiteX15" fmla="*/ 4983956 w 5476875"/>
              <a:gd name="connsiteY15" fmla="*/ 1925934 h 1925934"/>
              <a:gd name="connsiteX16" fmla="*/ 4436269 w 5476875"/>
              <a:gd name="connsiteY16" fmla="*/ 1925934 h 1925934"/>
              <a:gd name="connsiteX17" fmla="*/ 3943350 w 5476875"/>
              <a:gd name="connsiteY17" fmla="*/ 1925934 h 1925934"/>
              <a:gd name="connsiteX18" fmla="*/ 3340894 w 5476875"/>
              <a:gd name="connsiteY18" fmla="*/ 1925934 h 1925934"/>
              <a:gd name="connsiteX19" fmla="*/ 2902744 w 5476875"/>
              <a:gd name="connsiteY19" fmla="*/ 1925934 h 1925934"/>
              <a:gd name="connsiteX20" fmla="*/ 2300287 w 5476875"/>
              <a:gd name="connsiteY20" fmla="*/ 1925934 h 1925934"/>
              <a:gd name="connsiteX21" fmla="*/ 1862137 w 5476875"/>
              <a:gd name="connsiteY21" fmla="*/ 1925934 h 1925934"/>
              <a:gd name="connsiteX22" fmla="*/ 1369219 w 5476875"/>
              <a:gd name="connsiteY22" fmla="*/ 1925934 h 1925934"/>
              <a:gd name="connsiteX23" fmla="*/ 766763 w 5476875"/>
              <a:gd name="connsiteY23" fmla="*/ 1925934 h 1925934"/>
              <a:gd name="connsiteX24" fmla="*/ 0 w 5476875"/>
              <a:gd name="connsiteY24" fmla="*/ 1925934 h 1925934"/>
              <a:gd name="connsiteX25" fmla="*/ 0 w 5476875"/>
              <a:gd name="connsiteY25" fmla="*/ 1482969 h 1925934"/>
              <a:gd name="connsiteX26" fmla="*/ 0 w 5476875"/>
              <a:gd name="connsiteY26" fmla="*/ 1040004 h 1925934"/>
              <a:gd name="connsiteX27" fmla="*/ 0 w 5476875"/>
              <a:gd name="connsiteY27" fmla="*/ 577780 h 1925934"/>
              <a:gd name="connsiteX28" fmla="*/ 0 w 5476875"/>
              <a:gd name="connsiteY28" fmla="*/ 0 h 1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76875" h="1925934" fill="none" extrusionOk="0">
                <a:moveTo>
                  <a:pt x="0" y="0"/>
                </a:moveTo>
                <a:cubicBezTo>
                  <a:pt x="134473" y="-64335"/>
                  <a:pt x="331817" y="34280"/>
                  <a:pt x="602456" y="0"/>
                </a:cubicBezTo>
                <a:cubicBezTo>
                  <a:pt x="873095" y="-34280"/>
                  <a:pt x="822795" y="26655"/>
                  <a:pt x="985838" y="0"/>
                </a:cubicBezTo>
                <a:cubicBezTo>
                  <a:pt x="1148881" y="-26655"/>
                  <a:pt x="1418527" y="70448"/>
                  <a:pt x="1588294" y="0"/>
                </a:cubicBezTo>
                <a:cubicBezTo>
                  <a:pt x="1758061" y="-70448"/>
                  <a:pt x="2025878" y="5150"/>
                  <a:pt x="2190750" y="0"/>
                </a:cubicBezTo>
                <a:cubicBezTo>
                  <a:pt x="2355622" y="-5150"/>
                  <a:pt x="2521658" y="38353"/>
                  <a:pt x="2738438" y="0"/>
                </a:cubicBezTo>
                <a:cubicBezTo>
                  <a:pt x="2955218" y="-38353"/>
                  <a:pt x="3257518" y="42588"/>
                  <a:pt x="3395663" y="0"/>
                </a:cubicBezTo>
                <a:cubicBezTo>
                  <a:pt x="3533809" y="-42588"/>
                  <a:pt x="3616660" y="31378"/>
                  <a:pt x="3833812" y="0"/>
                </a:cubicBezTo>
                <a:cubicBezTo>
                  <a:pt x="4050964" y="-31378"/>
                  <a:pt x="4208808" y="50908"/>
                  <a:pt x="4326731" y="0"/>
                </a:cubicBezTo>
                <a:cubicBezTo>
                  <a:pt x="4444654" y="-50908"/>
                  <a:pt x="4679729" y="40981"/>
                  <a:pt x="4819650" y="0"/>
                </a:cubicBezTo>
                <a:cubicBezTo>
                  <a:pt x="4959571" y="-40981"/>
                  <a:pt x="5339820" y="8894"/>
                  <a:pt x="5476875" y="0"/>
                </a:cubicBezTo>
                <a:cubicBezTo>
                  <a:pt x="5501721" y="187629"/>
                  <a:pt x="5466814" y="314619"/>
                  <a:pt x="5476875" y="423705"/>
                </a:cubicBezTo>
                <a:cubicBezTo>
                  <a:pt x="5486936" y="532791"/>
                  <a:pt x="5432048" y="648163"/>
                  <a:pt x="5476875" y="866670"/>
                </a:cubicBezTo>
                <a:cubicBezTo>
                  <a:pt x="5521702" y="1085178"/>
                  <a:pt x="5446781" y="1190447"/>
                  <a:pt x="5476875" y="1367413"/>
                </a:cubicBezTo>
                <a:cubicBezTo>
                  <a:pt x="5506969" y="1544379"/>
                  <a:pt x="5438808" y="1750314"/>
                  <a:pt x="5476875" y="1925934"/>
                </a:cubicBezTo>
                <a:cubicBezTo>
                  <a:pt x="5289682" y="1968656"/>
                  <a:pt x="5127300" y="1901440"/>
                  <a:pt x="4983956" y="1925934"/>
                </a:cubicBezTo>
                <a:cubicBezTo>
                  <a:pt x="4840612" y="1950428"/>
                  <a:pt x="4624283" y="1892948"/>
                  <a:pt x="4436269" y="1925934"/>
                </a:cubicBezTo>
                <a:cubicBezTo>
                  <a:pt x="4248255" y="1958920"/>
                  <a:pt x="4084483" y="1913246"/>
                  <a:pt x="3943350" y="1925934"/>
                </a:cubicBezTo>
                <a:cubicBezTo>
                  <a:pt x="3802217" y="1938622"/>
                  <a:pt x="3472962" y="1903544"/>
                  <a:pt x="3340894" y="1925934"/>
                </a:cubicBezTo>
                <a:cubicBezTo>
                  <a:pt x="3208826" y="1948324"/>
                  <a:pt x="3010971" y="1919506"/>
                  <a:pt x="2902744" y="1925934"/>
                </a:cubicBezTo>
                <a:cubicBezTo>
                  <a:pt x="2794517" y="1932362"/>
                  <a:pt x="2577725" y="1868238"/>
                  <a:pt x="2300287" y="1925934"/>
                </a:cubicBezTo>
                <a:cubicBezTo>
                  <a:pt x="2022849" y="1983630"/>
                  <a:pt x="2041332" y="1916346"/>
                  <a:pt x="1862137" y="1925934"/>
                </a:cubicBezTo>
                <a:cubicBezTo>
                  <a:pt x="1682942" y="1935522"/>
                  <a:pt x="1561139" y="1918077"/>
                  <a:pt x="1369219" y="1925934"/>
                </a:cubicBezTo>
                <a:cubicBezTo>
                  <a:pt x="1177299" y="1933791"/>
                  <a:pt x="940038" y="1896642"/>
                  <a:pt x="766763" y="1925934"/>
                </a:cubicBezTo>
                <a:cubicBezTo>
                  <a:pt x="593488" y="1955226"/>
                  <a:pt x="187736" y="1913111"/>
                  <a:pt x="0" y="1925934"/>
                </a:cubicBezTo>
                <a:cubicBezTo>
                  <a:pt x="-24077" y="1768983"/>
                  <a:pt x="39277" y="1697421"/>
                  <a:pt x="0" y="1482969"/>
                </a:cubicBezTo>
                <a:cubicBezTo>
                  <a:pt x="-39277" y="1268518"/>
                  <a:pt x="30118" y="1255497"/>
                  <a:pt x="0" y="1040004"/>
                </a:cubicBezTo>
                <a:cubicBezTo>
                  <a:pt x="-30118" y="824511"/>
                  <a:pt x="5251" y="683821"/>
                  <a:pt x="0" y="577780"/>
                </a:cubicBezTo>
                <a:cubicBezTo>
                  <a:pt x="-5251" y="471739"/>
                  <a:pt x="57542" y="245039"/>
                  <a:pt x="0" y="0"/>
                </a:cubicBezTo>
                <a:close/>
              </a:path>
              <a:path w="5476875" h="1925934" stroke="0" extrusionOk="0">
                <a:moveTo>
                  <a:pt x="0" y="0"/>
                </a:moveTo>
                <a:cubicBezTo>
                  <a:pt x="220301" y="-12375"/>
                  <a:pt x="262899" y="34004"/>
                  <a:pt x="492919" y="0"/>
                </a:cubicBezTo>
                <a:cubicBezTo>
                  <a:pt x="722939" y="-34004"/>
                  <a:pt x="1014472" y="13714"/>
                  <a:pt x="1150144" y="0"/>
                </a:cubicBezTo>
                <a:cubicBezTo>
                  <a:pt x="1285817" y="-13714"/>
                  <a:pt x="1447357" y="26884"/>
                  <a:pt x="1697831" y="0"/>
                </a:cubicBezTo>
                <a:cubicBezTo>
                  <a:pt x="1948305" y="-26884"/>
                  <a:pt x="2053653" y="17583"/>
                  <a:pt x="2355056" y="0"/>
                </a:cubicBezTo>
                <a:cubicBezTo>
                  <a:pt x="2656459" y="-17583"/>
                  <a:pt x="2626703" y="900"/>
                  <a:pt x="2847975" y="0"/>
                </a:cubicBezTo>
                <a:cubicBezTo>
                  <a:pt x="3069247" y="-900"/>
                  <a:pt x="3253657" y="11129"/>
                  <a:pt x="3395663" y="0"/>
                </a:cubicBezTo>
                <a:cubicBezTo>
                  <a:pt x="3537669" y="-11129"/>
                  <a:pt x="3675847" y="37566"/>
                  <a:pt x="3888581" y="0"/>
                </a:cubicBezTo>
                <a:cubicBezTo>
                  <a:pt x="4101315" y="-37566"/>
                  <a:pt x="4179429" y="9508"/>
                  <a:pt x="4436269" y="0"/>
                </a:cubicBezTo>
                <a:cubicBezTo>
                  <a:pt x="4693109" y="-9508"/>
                  <a:pt x="4969848" y="27702"/>
                  <a:pt x="5476875" y="0"/>
                </a:cubicBezTo>
                <a:cubicBezTo>
                  <a:pt x="5494664" y="140686"/>
                  <a:pt x="5475317" y="310053"/>
                  <a:pt x="5476875" y="500743"/>
                </a:cubicBezTo>
                <a:cubicBezTo>
                  <a:pt x="5478433" y="691433"/>
                  <a:pt x="5449570" y="738624"/>
                  <a:pt x="5476875" y="924448"/>
                </a:cubicBezTo>
                <a:cubicBezTo>
                  <a:pt x="5504180" y="1110272"/>
                  <a:pt x="5428011" y="1280725"/>
                  <a:pt x="5476875" y="1386672"/>
                </a:cubicBezTo>
                <a:cubicBezTo>
                  <a:pt x="5525739" y="1492619"/>
                  <a:pt x="5445274" y="1756045"/>
                  <a:pt x="5476875" y="1925934"/>
                </a:cubicBezTo>
                <a:cubicBezTo>
                  <a:pt x="5198963" y="1958298"/>
                  <a:pt x="5138747" y="1891584"/>
                  <a:pt x="4819650" y="1925934"/>
                </a:cubicBezTo>
                <a:cubicBezTo>
                  <a:pt x="4500553" y="1960284"/>
                  <a:pt x="4566318" y="1896677"/>
                  <a:pt x="4381500" y="1925934"/>
                </a:cubicBezTo>
                <a:cubicBezTo>
                  <a:pt x="4196682" y="1955191"/>
                  <a:pt x="4033110" y="1849568"/>
                  <a:pt x="3724275" y="1925934"/>
                </a:cubicBezTo>
                <a:cubicBezTo>
                  <a:pt x="3415440" y="2002300"/>
                  <a:pt x="3445317" y="1895468"/>
                  <a:pt x="3286125" y="1925934"/>
                </a:cubicBezTo>
                <a:cubicBezTo>
                  <a:pt x="3126933" y="1956400"/>
                  <a:pt x="2891953" y="1889990"/>
                  <a:pt x="2628900" y="1925934"/>
                </a:cubicBezTo>
                <a:cubicBezTo>
                  <a:pt x="2365848" y="1961878"/>
                  <a:pt x="2319214" y="1918508"/>
                  <a:pt x="2190750" y="1925934"/>
                </a:cubicBezTo>
                <a:cubicBezTo>
                  <a:pt x="2062286" y="1933360"/>
                  <a:pt x="1891387" y="1917211"/>
                  <a:pt x="1807369" y="1925934"/>
                </a:cubicBezTo>
                <a:cubicBezTo>
                  <a:pt x="1723351" y="1934657"/>
                  <a:pt x="1357672" y="1904638"/>
                  <a:pt x="1204913" y="1925934"/>
                </a:cubicBezTo>
                <a:cubicBezTo>
                  <a:pt x="1052154" y="1947230"/>
                  <a:pt x="823576" y="1849382"/>
                  <a:pt x="547688" y="1925934"/>
                </a:cubicBezTo>
                <a:cubicBezTo>
                  <a:pt x="271800" y="2002486"/>
                  <a:pt x="137988" y="1923760"/>
                  <a:pt x="0" y="1925934"/>
                </a:cubicBezTo>
                <a:cubicBezTo>
                  <a:pt x="-46829" y="1807184"/>
                  <a:pt x="24597" y="1629163"/>
                  <a:pt x="0" y="1444451"/>
                </a:cubicBezTo>
                <a:cubicBezTo>
                  <a:pt x="-24597" y="1259739"/>
                  <a:pt x="15104" y="1112330"/>
                  <a:pt x="0" y="1020745"/>
                </a:cubicBezTo>
                <a:cubicBezTo>
                  <a:pt x="-15104" y="929160"/>
                  <a:pt x="54891" y="702966"/>
                  <a:pt x="0" y="539262"/>
                </a:cubicBezTo>
                <a:cubicBezTo>
                  <a:pt x="-54891" y="375558"/>
                  <a:pt x="62635" y="240945"/>
                  <a:pt x="0" y="0"/>
                </a:cubicBezTo>
                <a:close/>
              </a:path>
            </a:pathLst>
          </a:custGeom>
          <a:ln w="28575">
            <a:solidFill>
              <a:schemeClr val="accent2"/>
            </a:solidFill>
            <a:extLst>
              <a:ext uri="{C807C97D-BFC1-408E-A445-0C87EB9F89A2}">
                <ask:lineSketchStyleProps xmlns:ask="http://schemas.microsoft.com/office/drawing/2018/sketchyshapes" sd="3359485736">
                  <a:prstGeom prst="rect">
                    <a:avLst/>
                  </a:prstGeom>
                  <ask:type>
                    <ask:lineSketchScribble/>
                  </ask:type>
                </ask:lineSketchStyleProps>
              </a:ext>
            </a:extLst>
          </a:ln>
        </p:spPr>
      </p:pic>
      <p:sp>
        <p:nvSpPr>
          <p:cNvPr id="17" name="TextBox 16">
            <a:extLst>
              <a:ext uri="{FF2B5EF4-FFF2-40B4-BE49-F238E27FC236}">
                <a16:creationId xmlns:a16="http://schemas.microsoft.com/office/drawing/2014/main" id="{BD37CBE7-6D3E-FD3C-221A-74871078520D}"/>
              </a:ext>
            </a:extLst>
          </p:cNvPr>
          <p:cNvSpPr txBox="1"/>
          <p:nvPr/>
        </p:nvSpPr>
        <p:spPr>
          <a:xfrm>
            <a:off x="9591675" y="2324398"/>
            <a:ext cx="2219325" cy="369332"/>
          </a:xfrm>
          <a:prstGeom prst="rect">
            <a:avLst/>
          </a:prstGeom>
          <a:noFill/>
        </p:spPr>
        <p:txBody>
          <a:bodyPr wrap="square" rtlCol="0">
            <a:spAutoFit/>
          </a:bodyPr>
          <a:lstStyle/>
          <a:p>
            <a:r>
              <a:rPr lang="en-US" b="1" dirty="0">
                <a:solidFill>
                  <a:schemeClr val="accent1"/>
                </a:solidFill>
              </a:rPr>
              <a:t>Distributive property</a:t>
            </a:r>
            <a:endParaRPr lang="en-AU" b="1" dirty="0">
              <a:solidFill>
                <a:schemeClr val="accent1"/>
              </a:solidFill>
            </a:endParaRPr>
          </a:p>
        </p:txBody>
      </p:sp>
      <p:sp>
        <p:nvSpPr>
          <p:cNvPr id="18" name="TextBox 17">
            <a:extLst>
              <a:ext uri="{FF2B5EF4-FFF2-40B4-BE49-F238E27FC236}">
                <a16:creationId xmlns:a16="http://schemas.microsoft.com/office/drawing/2014/main" id="{08774153-4FD5-0B8A-01D7-1E9963141BA4}"/>
              </a:ext>
            </a:extLst>
          </p:cNvPr>
          <p:cNvSpPr txBox="1"/>
          <p:nvPr/>
        </p:nvSpPr>
        <p:spPr>
          <a:xfrm>
            <a:off x="9696450" y="4837992"/>
            <a:ext cx="2219325" cy="369332"/>
          </a:xfrm>
          <a:prstGeom prst="rect">
            <a:avLst/>
          </a:prstGeom>
          <a:noFill/>
        </p:spPr>
        <p:txBody>
          <a:bodyPr wrap="square" rtlCol="0">
            <a:spAutoFit/>
          </a:bodyPr>
          <a:lstStyle/>
          <a:p>
            <a:r>
              <a:rPr lang="en-US" b="1" dirty="0">
                <a:solidFill>
                  <a:schemeClr val="accent1"/>
                </a:solidFill>
              </a:rPr>
              <a:t>Distributive property</a:t>
            </a:r>
            <a:endParaRPr lang="en-AU" b="1" dirty="0">
              <a:solidFill>
                <a:schemeClr val="accent1"/>
              </a:solidFill>
            </a:endParaRPr>
          </a:p>
        </p:txBody>
      </p:sp>
    </p:spTree>
    <p:extLst>
      <p:ext uri="{BB962C8B-B14F-4D97-AF65-F5344CB8AC3E}">
        <p14:creationId xmlns:p14="http://schemas.microsoft.com/office/powerpoint/2010/main" val="2756639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g276653fdf3d_1_39"/>
          <p:cNvSpPr txBox="1">
            <a:spLocks noGrp="1"/>
          </p:cNvSpPr>
          <p:nvPr>
            <p:ph type="title" idx="4294967295"/>
          </p:nvPr>
        </p:nvSpPr>
        <p:spPr>
          <a:xfrm>
            <a:off x="457200" y="466725"/>
            <a:ext cx="11164888" cy="96837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AU" dirty="0">
                <a:latin typeface="Arial" panose="020B0604020202020204" pitchFamily="34" charset="0"/>
                <a:cs typeface="Arial" panose="020B0604020202020204" pitchFamily="34" charset="0"/>
              </a:rPr>
              <a:t>introduce formal algorithms with understanding</a:t>
            </a:r>
            <a:endParaRPr dirty="0">
              <a:latin typeface="Arial" panose="020B0604020202020204" pitchFamily="34" charset="0"/>
              <a:cs typeface="Arial" panose="020B0604020202020204" pitchFamily="34" charset="0"/>
            </a:endParaRPr>
          </a:p>
        </p:txBody>
      </p:sp>
      <p:sp>
        <p:nvSpPr>
          <p:cNvPr id="877" name="Google Shape;877;g276653fdf3d_1_39"/>
          <p:cNvSpPr txBox="1">
            <a:spLocks noGrp="1"/>
          </p:cNvSpPr>
          <p:nvPr>
            <p:ph type="body" idx="4294967295"/>
          </p:nvPr>
        </p:nvSpPr>
        <p:spPr>
          <a:xfrm>
            <a:off x="457200" y="1281001"/>
            <a:ext cx="11100880" cy="3806825"/>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AU" sz="1800" dirty="0">
                <a:solidFill>
                  <a:schemeClr val="tx1"/>
                </a:solidFill>
                <a:latin typeface="Arial"/>
                <a:ea typeface="Arial"/>
                <a:cs typeface="Arial"/>
                <a:sym typeface="Arial"/>
              </a:rPr>
              <a:t>Fluency with using the Associative and Distributive properties of multiplication to multiply multi-digit numbers by single digits, indicates readiness for the introduction of the multiplication algorithm.</a:t>
            </a:r>
            <a:endParaRPr sz="1800" dirty="0">
              <a:solidFill>
                <a:schemeClr val="tx1"/>
              </a:solidFill>
              <a:latin typeface="Arial"/>
              <a:ea typeface="Arial"/>
              <a:cs typeface="Arial"/>
              <a:sym typeface="Arial"/>
            </a:endParaRPr>
          </a:p>
          <a:p>
            <a:pPr marL="0" lvl="0" indent="0" algn="l" rtl="0">
              <a:lnSpc>
                <a:spcPct val="100000"/>
              </a:lnSpc>
              <a:spcBef>
                <a:spcPts val="1000"/>
              </a:spcBef>
              <a:spcAft>
                <a:spcPts val="0"/>
              </a:spcAft>
              <a:buNone/>
            </a:pPr>
            <a:r>
              <a:rPr lang="en-AU" sz="1800" dirty="0">
                <a:solidFill>
                  <a:schemeClr val="tx1"/>
                </a:solidFill>
                <a:latin typeface="Arial"/>
                <a:ea typeface="Arial"/>
                <a:cs typeface="Arial"/>
                <a:sym typeface="Arial"/>
              </a:rPr>
              <a:t>Use an </a:t>
            </a:r>
            <a:r>
              <a:rPr lang="en-AU" sz="1800" b="1" dirty="0">
                <a:solidFill>
                  <a:schemeClr val="accent1"/>
                </a:solidFill>
                <a:latin typeface="Arial"/>
                <a:ea typeface="Arial"/>
                <a:cs typeface="Arial"/>
                <a:sym typeface="Arial"/>
              </a:rPr>
              <a:t>algorithm with understanding </a:t>
            </a:r>
            <a:r>
              <a:rPr lang="en-AU" sz="1800" dirty="0">
                <a:solidFill>
                  <a:schemeClr val="tx1"/>
                </a:solidFill>
                <a:latin typeface="Arial"/>
                <a:ea typeface="Arial"/>
                <a:cs typeface="Arial"/>
                <a:sym typeface="Arial"/>
              </a:rPr>
              <a:t>first to connect procedural knowledge to the diagrammatic representation of the Area Model and partial products, before moving to the contracted form of the algorithm. For example, to calculate the product of 7 x 254:</a:t>
            </a:r>
            <a:endParaRPr sz="1800" dirty="0">
              <a:solidFill>
                <a:schemeClr val="tx1"/>
              </a:solidFill>
              <a:latin typeface="Arial"/>
              <a:ea typeface="Arial"/>
              <a:cs typeface="Arial"/>
              <a:sym typeface="Arial"/>
            </a:endParaRPr>
          </a:p>
        </p:txBody>
      </p:sp>
      <p:sp>
        <p:nvSpPr>
          <p:cNvPr id="878" name="Google Shape;878;g276653fdf3d_1_39"/>
          <p:cNvSpPr txBox="1"/>
          <p:nvPr/>
        </p:nvSpPr>
        <p:spPr>
          <a:xfrm>
            <a:off x="4978325" y="6191325"/>
            <a:ext cx="5192100" cy="6156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cxnSp>
        <p:nvCxnSpPr>
          <p:cNvPr id="883" name="Google Shape;883;g276653fdf3d_1_39"/>
          <p:cNvCxnSpPr>
            <a:cxnSpLocks/>
          </p:cNvCxnSpPr>
          <p:nvPr/>
        </p:nvCxnSpPr>
        <p:spPr>
          <a:xfrm>
            <a:off x="8220456" y="4637480"/>
            <a:ext cx="621792" cy="0"/>
          </a:xfrm>
          <a:prstGeom prst="straightConnector1">
            <a:avLst/>
          </a:prstGeom>
          <a:noFill/>
          <a:ln w="38100" cap="flat" cmpd="sng">
            <a:solidFill>
              <a:schemeClr val="accent1"/>
            </a:solidFill>
            <a:prstDash val="solid"/>
            <a:round/>
            <a:headEnd type="none" w="med" len="med"/>
            <a:tailEnd type="triangle" w="med" len="med"/>
          </a:ln>
        </p:spPr>
      </p:cxnSp>
      <p:pic>
        <p:nvPicPr>
          <p:cNvPr id="4" name="Picture 3">
            <a:extLst>
              <a:ext uri="{FF2B5EF4-FFF2-40B4-BE49-F238E27FC236}">
                <a16:creationId xmlns:a16="http://schemas.microsoft.com/office/drawing/2014/main" id="{72921BB7-057D-731E-DACE-369E37B5AD27}"/>
              </a:ext>
            </a:extLst>
          </p:cNvPr>
          <p:cNvPicPr>
            <a:picLocks noChangeAspect="1"/>
          </p:cNvPicPr>
          <p:nvPr/>
        </p:nvPicPr>
        <p:blipFill>
          <a:blip r:embed="rId3"/>
          <a:stretch>
            <a:fillRect/>
          </a:stretch>
        </p:blipFill>
        <p:spPr>
          <a:xfrm>
            <a:off x="8842248" y="3807429"/>
            <a:ext cx="3121376" cy="1515883"/>
          </a:xfrm>
          <a:prstGeom prst="rect">
            <a:avLst/>
          </a:prstGeom>
          <a:ln w="28575">
            <a:solidFill>
              <a:srgbClr val="00B0F0"/>
            </a:solidFill>
            <a:prstDash val="sysDash"/>
          </a:ln>
        </p:spPr>
      </p:pic>
      <p:pic>
        <p:nvPicPr>
          <p:cNvPr id="6" name="Picture 5">
            <a:extLst>
              <a:ext uri="{FF2B5EF4-FFF2-40B4-BE49-F238E27FC236}">
                <a16:creationId xmlns:a16="http://schemas.microsoft.com/office/drawing/2014/main" id="{EB1E91DA-417F-42ED-12D9-C4EBFA97749A}"/>
              </a:ext>
            </a:extLst>
          </p:cNvPr>
          <p:cNvPicPr>
            <a:picLocks noChangeAspect="1"/>
          </p:cNvPicPr>
          <p:nvPr/>
        </p:nvPicPr>
        <p:blipFill>
          <a:blip r:embed="rId4"/>
          <a:stretch>
            <a:fillRect/>
          </a:stretch>
        </p:blipFill>
        <p:spPr>
          <a:xfrm>
            <a:off x="4279392" y="3673120"/>
            <a:ext cx="4155226" cy="1885679"/>
          </a:xfrm>
          <a:prstGeom prst="rect">
            <a:avLst/>
          </a:prstGeom>
          <a:ln w="28575">
            <a:solidFill>
              <a:schemeClr val="accent1"/>
            </a:solidFill>
            <a:prstDash val="sysDash"/>
          </a:ln>
        </p:spPr>
      </p:pic>
      <p:sp>
        <p:nvSpPr>
          <p:cNvPr id="11" name="TextBox 10">
            <a:extLst>
              <a:ext uri="{FF2B5EF4-FFF2-40B4-BE49-F238E27FC236}">
                <a16:creationId xmlns:a16="http://schemas.microsoft.com/office/drawing/2014/main" id="{960CD3F7-E453-129C-C22C-DD92BA74B7BA}"/>
              </a:ext>
            </a:extLst>
          </p:cNvPr>
          <p:cNvSpPr txBox="1"/>
          <p:nvPr/>
        </p:nvSpPr>
        <p:spPr>
          <a:xfrm>
            <a:off x="393192" y="3253688"/>
            <a:ext cx="2734056" cy="1754326"/>
          </a:xfrm>
          <a:prstGeom prst="rect">
            <a:avLst/>
          </a:prstGeom>
          <a:noFill/>
        </p:spPr>
        <p:txBody>
          <a:bodyPr wrap="square" rtlCol="0">
            <a:spAutoFit/>
          </a:bodyPr>
          <a:lstStyle/>
          <a:p>
            <a:r>
              <a:rPr lang="en-US" i="1" dirty="0">
                <a:solidFill>
                  <a:srgbClr val="7030A0"/>
                </a:solidFill>
                <a:latin typeface="Arial" panose="020B0604020202020204" pitchFamily="34" charset="0"/>
                <a:cs typeface="Arial" panose="020B0604020202020204" pitchFamily="34" charset="0"/>
              </a:rPr>
              <a:t>Transform</a:t>
            </a: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i="1" dirty="0">
                <a:solidFill>
                  <a:srgbClr val="7030A0"/>
                </a:solidFill>
                <a:latin typeface="Arial" panose="020B0604020202020204" pitchFamily="34" charset="0"/>
                <a:cs typeface="Arial" panose="020B0604020202020204" pitchFamily="34" charset="0"/>
              </a:rPr>
              <a:t>and</a:t>
            </a:r>
            <a:endParaRPr lang="en-AU" i="1" dirty="0">
              <a:solidFill>
                <a:srgbClr val="7030A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E14FA7F-A651-2B8F-07C5-A1FCF399A9A7}"/>
              </a:ext>
            </a:extLst>
          </p:cNvPr>
          <p:cNvPicPr>
            <a:picLocks noChangeAspect="1"/>
          </p:cNvPicPr>
          <p:nvPr/>
        </p:nvPicPr>
        <p:blipFill>
          <a:blip r:embed="rId5"/>
          <a:stretch>
            <a:fillRect/>
          </a:stretch>
        </p:blipFill>
        <p:spPr>
          <a:xfrm>
            <a:off x="561310" y="3676128"/>
            <a:ext cx="2934109" cy="914528"/>
          </a:xfrm>
          <a:prstGeom prst="rect">
            <a:avLst/>
          </a:prstGeom>
          <a:ln w="28575">
            <a:solidFill>
              <a:schemeClr val="accent1"/>
            </a:solidFill>
            <a:prstDash val="sysDash"/>
          </a:ln>
        </p:spPr>
      </p:pic>
      <p:pic>
        <p:nvPicPr>
          <p:cNvPr id="15" name="Picture 14">
            <a:extLst>
              <a:ext uri="{FF2B5EF4-FFF2-40B4-BE49-F238E27FC236}">
                <a16:creationId xmlns:a16="http://schemas.microsoft.com/office/drawing/2014/main" id="{5F6D0F11-A5BE-7A2C-A3C8-F95C3995ED9A}"/>
              </a:ext>
            </a:extLst>
          </p:cNvPr>
          <p:cNvPicPr>
            <a:picLocks noChangeAspect="1"/>
          </p:cNvPicPr>
          <p:nvPr/>
        </p:nvPicPr>
        <p:blipFill>
          <a:blip r:embed="rId6"/>
          <a:stretch>
            <a:fillRect/>
          </a:stretch>
        </p:blipFill>
        <p:spPr>
          <a:xfrm>
            <a:off x="528820" y="5062639"/>
            <a:ext cx="3546757" cy="435408"/>
          </a:xfrm>
          <a:prstGeom prst="rect">
            <a:avLst/>
          </a:prstGeom>
          <a:ln w="28575">
            <a:solidFill>
              <a:schemeClr val="accent1"/>
            </a:solidFill>
            <a:prstDash val="sysDash"/>
          </a:ln>
        </p:spPr>
      </p:pic>
      <p:sp>
        <p:nvSpPr>
          <p:cNvPr id="16" name="TextBox 15">
            <a:extLst>
              <a:ext uri="{FF2B5EF4-FFF2-40B4-BE49-F238E27FC236}">
                <a16:creationId xmlns:a16="http://schemas.microsoft.com/office/drawing/2014/main" id="{4FB1530A-5B93-69EA-5B7B-845C95877C85}"/>
              </a:ext>
            </a:extLst>
          </p:cNvPr>
          <p:cNvSpPr txBox="1"/>
          <p:nvPr/>
        </p:nvSpPr>
        <p:spPr>
          <a:xfrm>
            <a:off x="4981628" y="3234980"/>
            <a:ext cx="879675" cy="369332"/>
          </a:xfrm>
          <a:prstGeom prst="rect">
            <a:avLst/>
          </a:prstGeom>
          <a:noFill/>
        </p:spPr>
        <p:txBody>
          <a:bodyPr wrap="square" rtlCol="0">
            <a:spAutoFit/>
          </a:bodyPr>
          <a:lstStyle/>
          <a:p>
            <a:r>
              <a:rPr lang="en-US" i="1" dirty="0">
                <a:solidFill>
                  <a:srgbClr val="7030A0"/>
                </a:solidFill>
                <a:latin typeface="Arial" panose="020B0604020202020204" pitchFamily="34" charset="0"/>
                <a:cs typeface="Arial" panose="020B0604020202020204" pitchFamily="34" charset="0"/>
              </a:rPr>
              <a:t>into</a:t>
            </a:r>
            <a:endParaRPr lang="en-AU" i="1" dirty="0">
              <a:solidFill>
                <a:srgbClr val="7030A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4040798-9D79-7B0B-9355-C8F8D56B3638}"/>
              </a:ext>
            </a:extLst>
          </p:cNvPr>
          <p:cNvSpPr txBox="1"/>
          <p:nvPr/>
        </p:nvSpPr>
        <p:spPr>
          <a:xfrm>
            <a:off x="9372600" y="3234980"/>
            <a:ext cx="914400" cy="369332"/>
          </a:xfrm>
          <a:prstGeom prst="rect">
            <a:avLst/>
          </a:prstGeom>
          <a:noFill/>
        </p:spPr>
        <p:txBody>
          <a:bodyPr wrap="square" rtlCol="0">
            <a:spAutoFit/>
          </a:bodyPr>
          <a:lstStyle/>
          <a:p>
            <a:r>
              <a:rPr lang="en-US" i="1" dirty="0">
                <a:solidFill>
                  <a:srgbClr val="7030A0"/>
                </a:solidFill>
                <a:latin typeface="Arial" panose="020B0604020202020204" pitchFamily="34" charset="0"/>
                <a:cs typeface="Arial" panose="020B0604020202020204" pitchFamily="34" charset="0"/>
              </a:rPr>
              <a:t>then</a:t>
            </a:r>
            <a:endParaRPr lang="en-AU" i="1" dirty="0">
              <a:solidFill>
                <a:srgbClr val="7030A0"/>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47DA-E2DB-B782-8DB0-84F27D2D5481}"/>
              </a:ext>
            </a:extLst>
          </p:cNvPr>
          <p:cNvSpPr>
            <a:spLocks noGrp="1"/>
          </p:cNvSpPr>
          <p:nvPr>
            <p:ph type="title"/>
          </p:nvPr>
        </p:nvSpPr>
        <p:spPr>
          <a:xfrm>
            <a:off x="581192" y="517057"/>
            <a:ext cx="11029616" cy="1188720"/>
          </a:xfrm>
        </p:spPr>
        <p:txBody>
          <a:bodyPr/>
          <a:lstStyle/>
          <a:p>
            <a:r>
              <a:rPr lang="en-US" dirty="0">
                <a:latin typeface="Arial" panose="020B0604020202020204" pitchFamily="34" charset="0"/>
                <a:cs typeface="Arial" panose="020B0604020202020204" pitchFamily="34" charset="0"/>
              </a:rPr>
              <a:t>further develop fluency in Stage 3 PART A</a:t>
            </a:r>
            <a:br>
              <a:rPr lang="en-US"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F02B17-3739-9805-1F30-08F097B6076F}"/>
              </a:ext>
            </a:extLst>
          </p:cNvPr>
          <p:cNvPicPr>
            <a:picLocks noChangeAspect="1"/>
          </p:cNvPicPr>
          <p:nvPr/>
        </p:nvPicPr>
        <p:blipFill>
          <a:blip r:embed="rId2"/>
          <a:stretch>
            <a:fillRect/>
          </a:stretch>
        </p:blipFill>
        <p:spPr>
          <a:xfrm>
            <a:off x="581192" y="1334735"/>
            <a:ext cx="5161240" cy="1061794"/>
          </a:xfrm>
          <a:custGeom>
            <a:avLst/>
            <a:gdLst>
              <a:gd name="connsiteX0" fmla="*/ 0 w 5161240"/>
              <a:gd name="connsiteY0" fmla="*/ 0 h 1061794"/>
              <a:gd name="connsiteX1" fmla="*/ 573471 w 5161240"/>
              <a:gd name="connsiteY1" fmla="*/ 0 h 1061794"/>
              <a:gd name="connsiteX2" fmla="*/ 1043717 w 5161240"/>
              <a:gd name="connsiteY2" fmla="*/ 0 h 1061794"/>
              <a:gd name="connsiteX3" fmla="*/ 1617189 w 5161240"/>
              <a:gd name="connsiteY3" fmla="*/ 0 h 1061794"/>
              <a:gd name="connsiteX4" fmla="*/ 2190660 w 5161240"/>
              <a:gd name="connsiteY4" fmla="*/ 0 h 1061794"/>
              <a:gd name="connsiteX5" fmla="*/ 2764131 w 5161240"/>
              <a:gd name="connsiteY5" fmla="*/ 0 h 1061794"/>
              <a:gd name="connsiteX6" fmla="*/ 3285989 w 5161240"/>
              <a:gd name="connsiteY6" fmla="*/ 0 h 1061794"/>
              <a:gd name="connsiteX7" fmla="*/ 3756236 w 5161240"/>
              <a:gd name="connsiteY7" fmla="*/ 0 h 1061794"/>
              <a:gd name="connsiteX8" fmla="*/ 4174870 w 5161240"/>
              <a:gd name="connsiteY8" fmla="*/ 0 h 1061794"/>
              <a:gd name="connsiteX9" fmla="*/ 5161240 w 5161240"/>
              <a:gd name="connsiteY9" fmla="*/ 0 h 1061794"/>
              <a:gd name="connsiteX10" fmla="*/ 5161240 w 5161240"/>
              <a:gd name="connsiteY10" fmla="*/ 509661 h 1061794"/>
              <a:gd name="connsiteX11" fmla="*/ 5161240 w 5161240"/>
              <a:gd name="connsiteY11" fmla="*/ 1061794 h 1061794"/>
              <a:gd name="connsiteX12" fmla="*/ 4639381 w 5161240"/>
              <a:gd name="connsiteY12" fmla="*/ 1061794 h 1061794"/>
              <a:gd name="connsiteX13" fmla="*/ 4117523 w 5161240"/>
              <a:gd name="connsiteY13" fmla="*/ 1061794 h 1061794"/>
              <a:gd name="connsiteX14" fmla="*/ 3492439 w 5161240"/>
              <a:gd name="connsiteY14" fmla="*/ 1061794 h 1061794"/>
              <a:gd name="connsiteX15" fmla="*/ 2970580 w 5161240"/>
              <a:gd name="connsiteY15" fmla="*/ 1061794 h 1061794"/>
              <a:gd name="connsiteX16" fmla="*/ 2345497 w 5161240"/>
              <a:gd name="connsiteY16" fmla="*/ 1061794 h 1061794"/>
              <a:gd name="connsiteX17" fmla="*/ 1668801 w 5161240"/>
              <a:gd name="connsiteY17" fmla="*/ 1061794 h 1061794"/>
              <a:gd name="connsiteX18" fmla="*/ 1146942 w 5161240"/>
              <a:gd name="connsiteY18" fmla="*/ 1061794 h 1061794"/>
              <a:gd name="connsiteX19" fmla="*/ 625084 w 5161240"/>
              <a:gd name="connsiteY19" fmla="*/ 1061794 h 1061794"/>
              <a:gd name="connsiteX20" fmla="*/ 0 w 5161240"/>
              <a:gd name="connsiteY20" fmla="*/ 1061794 h 1061794"/>
              <a:gd name="connsiteX21" fmla="*/ 0 w 5161240"/>
              <a:gd name="connsiteY21" fmla="*/ 520279 h 1061794"/>
              <a:gd name="connsiteX22" fmla="*/ 0 w 5161240"/>
              <a:gd name="connsiteY22" fmla="*/ 0 h 106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61240" h="1061794" fill="none" extrusionOk="0">
                <a:moveTo>
                  <a:pt x="0" y="0"/>
                </a:moveTo>
                <a:cubicBezTo>
                  <a:pt x="156844" y="-43643"/>
                  <a:pt x="324321" y="67949"/>
                  <a:pt x="573471" y="0"/>
                </a:cubicBezTo>
                <a:cubicBezTo>
                  <a:pt x="822621" y="-67949"/>
                  <a:pt x="914070" y="5320"/>
                  <a:pt x="1043717" y="0"/>
                </a:cubicBezTo>
                <a:cubicBezTo>
                  <a:pt x="1173364" y="-5320"/>
                  <a:pt x="1349721" y="26074"/>
                  <a:pt x="1617189" y="0"/>
                </a:cubicBezTo>
                <a:cubicBezTo>
                  <a:pt x="1884657" y="-26074"/>
                  <a:pt x="1921008" y="16121"/>
                  <a:pt x="2190660" y="0"/>
                </a:cubicBezTo>
                <a:cubicBezTo>
                  <a:pt x="2460312" y="-16121"/>
                  <a:pt x="2561401" y="12435"/>
                  <a:pt x="2764131" y="0"/>
                </a:cubicBezTo>
                <a:cubicBezTo>
                  <a:pt x="2966861" y="-12435"/>
                  <a:pt x="3126841" y="17136"/>
                  <a:pt x="3285989" y="0"/>
                </a:cubicBezTo>
                <a:cubicBezTo>
                  <a:pt x="3445137" y="-17136"/>
                  <a:pt x="3600928" y="15868"/>
                  <a:pt x="3756236" y="0"/>
                </a:cubicBezTo>
                <a:cubicBezTo>
                  <a:pt x="3911544" y="-15868"/>
                  <a:pt x="4043626" y="37578"/>
                  <a:pt x="4174870" y="0"/>
                </a:cubicBezTo>
                <a:cubicBezTo>
                  <a:pt x="4306114" y="-37578"/>
                  <a:pt x="4767075" y="101881"/>
                  <a:pt x="5161240" y="0"/>
                </a:cubicBezTo>
                <a:cubicBezTo>
                  <a:pt x="5202838" y="226889"/>
                  <a:pt x="5122239" y="323237"/>
                  <a:pt x="5161240" y="509661"/>
                </a:cubicBezTo>
                <a:cubicBezTo>
                  <a:pt x="5200241" y="696085"/>
                  <a:pt x="5107107" y="815354"/>
                  <a:pt x="5161240" y="1061794"/>
                </a:cubicBezTo>
                <a:cubicBezTo>
                  <a:pt x="5005681" y="1104599"/>
                  <a:pt x="4806714" y="1045131"/>
                  <a:pt x="4639381" y="1061794"/>
                </a:cubicBezTo>
                <a:cubicBezTo>
                  <a:pt x="4472048" y="1078457"/>
                  <a:pt x="4290964" y="1000482"/>
                  <a:pt x="4117523" y="1061794"/>
                </a:cubicBezTo>
                <a:cubicBezTo>
                  <a:pt x="3944082" y="1123106"/>
                  <a:pt x="3664805" y="1043665"/>
                  <a:pt x="3492439" y="1061794"/>
                </a:cubicBezTo>
                <a:cubicBezTo>
                  <a:pt x="3320073" y="1079923"/>
                  <a:pt x="3120932" y="1009391"/>
                  <a:pt x="2970580" y="1061794"/>
                </a:cubicBezTo>
                <a:cubicBezTo>
                  <a:pt x="2820228" y="1114197"/>
                  <a:pt x="2516207" y="1031551"/>
                  <a:pt x="2345497" y="1061794"/>
                </a:cubicBezTo>
                <a:cubicBezTo>
                  <a:pt x="2174787" y="1092037"/>
                  <a:pt x="1857518" y="999069"/>
                  <a:pt x="1668801" y="1061794"/>
                </a:cubicBezTo>
                <a:cubicBezTo>
                  <a:pt x="1480084" y="1124519"/>
                  <a:pt x="1390782" y="1033850"/>
                  <a:pt x="1146942" y="1061794"/>
                </a:cubicBezTo>
                <a:cubicBezTo>
                  <a:pt x="903102" y="1089738"/>
                  <a:pt x="740575" y="1029957"/>
                  <a:pt x="625084" y="1061794"/>
                </a:cubicBezTo>
                <a:cubicBezTo>
                  <a:pt x="509593" y="1093631"/>
                  <a:pt x="237367" y="1008860"/>
                  <a:pt x="0" y="1061794"/>
                </a:cubicBezTo>
                <a:cubicBezTo>
                  <a:pt x="-38462" y="834636"/>
                  <a:pt x="34308" y="713407"/>
                  <a:pt x="0" y="520279"/>
                </a:cubicBezTo>
                <a:cubicBezTo>
                  <a:pt x="-34308" y="327151"/>
                  <a:pt x="53240" y="107448"/>
                  <a:pt x="0" y="0"/>
                </a:cubicBezTo>
                <a:close/>
              </a:path>
              <a:path w="5161240" h="1061794" stroke="0" extrusionOk="0">
                <a:moveTo>
                  <a:pt x="0" y="0"/>
                </a:moveTo>
                <a:cubicBezTo>
                  <a:pt x="116401" y="-54210"/>
                  <a:pt x="440579" y="47382"/>
                  <a:pt x="573471" y="0"/>
                </a:cubicBezTo>
                <a:cubicBezTo>
                  <a:pt x="706363" y="-47382"/>
                  <a:pt x="949352" y="48774"/>
                  <a:pt x="1250167" y="0"/>
                </a:cubicBezTo>
                <a:cubicBezTo>
                  <a:pt x="1550982" y="-48774"/>
                  <a:pt x="1528354" y="35352"/>
                  <a:pt x="1668801" y="0"/>
                </a:cubicBezTo>
                <a:cubicBezTo>
                  <a:pt x="1809248" y="-35352"/>
                  <a:pt x="1973441" y="38176"/>
                  <a:pt x="2190660" y="0"/>
                </a:cubicBezTo>
                <a:cubicBezTo>
                  <a:pt x="2407879" y="-38176"/>
                  <a:pt x="2534838" y="60970"/>
                  <a:pt x="2815743" y="0"/>
                </a:cubicBezTo>
                <a:cubicBezTo>
                  <a:pt x="3096648" y="-60970"/>
                  <a:pt x="3233898" y="41490"/>
                  <a:pt x="3492439" y="0"/>
                </a:cubicBezTo>
                <a:cubicBezTo>
                  <a:pt x="3750980" y="-41490"/>
                  <a:pt x="3847604" y="75789"/>
                  <a:pt x="4169135" y="0"/>
                </a:cubicBezTo>
                <a:cubicBezTo>
                  <a:pt x="4490666" y="-75789"/>
                  <a:pt x="4512431" y="44730"/>
                  <a:pt x="4639381" y="0"/>
                </a:cubicBezTo>
                <a:cubicBezTo>
                  <a:pt x="4766331" y="-44730"/>
                  <a:pt x="4925783" y="40319"/>
                  <a:pt x="5161240" y="0"/>
                </a:cubicBezTo>
                <a:cubicBezTo>
                  <a:pt x="5169878" y="165819"/>
                  <a:pt x="5124795" y="267786"/>
                  <a:pt x="5161240" y="509661"/>
                </a:cubicBezTo>
                <a:cubicBezTo>
                  <a:pt x="5197685" y="751536"/>
                  <a:pt x="5108200" y="913936"/>
                  <a:pt x="5161240" y="1061794"/>
                </a:cubicBezTo>
                <a:cubicBezTo>
                  <a:pt x="5033492" y="1069103"/>
                  <a:pt x="4674797" y="1024020"/>
                  <a:pt x="4536156" y="1061794"/>
                </a:cubicBezTo>
                <a:cubicBezTo>
                  <a:pt x="4397515" y="1099568"/>
                  <a:pt x="4190842" y="1042979"/>
                  <a:pt x="4065910" y="1061794"/>
                </a:cubicBezTo>
                <a:cubicBezTo>
                  <a:pt x="3940978" y="1080609"/>
                  <a:pt x="3798600" y="1006641"/>
                  <a:pt x="3544051" y="1061794"/>
                </a:cubicBezTo>
                <a:cubicBezTo>
                  <a:pt x="3289502" y="1116947"/>
                  <a:pt x="3231467" y="1031994"/>
                  <a:pt x="2970580" y="1061794"/>
                </a:cubicBezTo>
                <a:cubicBezTo>
                  <a:pt x="2709693" y="1091594"/>
                  <a:pt x="2728748" y="1010261"/>
                  <a:pt x="2500334" y="1061794"/>
                </a:cubicBezTo>
                <a:cubicBezTo>
                  <a:pt x="2271920" y="1113327"/>
                  <a:pt x="2057493" y="1035755"/>
                  <a:pt x="1823638" y="1061794"/>
                </a:cubicBezTo>
                <a:cubicBezTo>
                  <a:pt x="1589783" y="1087833"/>
                  <a:pt x="1494993" y="1059027"/>
                  <a:pt x="1198555" y="1061794"/>
                </a:cubicBezTo>
                <a:cubicBezTo>
                  <a:pt x="902117" y="1064561"/>
                  <a:pt x="783812" y="1055193"/>
                  <a:pt x="676696" y="1061794"/>
                </a:cubicBezTo>
                <a:cubicBezTo>
                  <a:pt x="569580" y="1068395"/>
                  <a:pt x="274493" y="1047894"/>
                  <a:pt x="0" y="1061794"/>
                </a:cubicBezTo>
                <a:cubicBezTo>
                  <a:pt x="-32219" y="936668"/>
                  <a:pt x="18344" y="779673"/>
                  <a:pt x="0" y="562751"/>
                </a:cubicBezTo>
                <a:cubicBezTo>
                  <a:pt x="-18344" y="345829"/>
                  <a:pt x="7419" y="131352"/>
                  <a:pt x="0" y="0"/>
                </a:cubicBezTo>
                <a:close/>
              </a:path>
            </a:pathLst>
          </a:custGeom>
          <a:ln w="28575">
            <a:solidFill>
              <a:srgbClr val="00B0F0"/>
            </a:solidFill>
            <a:extLst>
              <a:ext uri="{C807C97D-BFC1-408E-A445-0C87EB9F89A2}">
                <ask:lineSketchStyleProps xmlns:ask="http://schemas.microsoft.com/office/drawing/2018/sketchyshapes" sd="481711788">
                  <a:prstGeom prst="rect">
                    <a:avLst/>
                  </a:prstGeom>
                  <ask:type>
                    <ask:lineSketchScribble/>
                  </ask:type>
                </ask:lineSketchStyleProps>
              </a:ext>
            </a:extLst>
          </a:ln>
        </p:spPr>
      </p:pic>
      <p:pic>
        <p:nvPicPr>
          <p:cNvPr id="7" name="Picture 6">
            <a:extLst>
              <a:ext uri="{FF2B5EF4-FFF2-40B4-BE49-F238E27FC236}">
                <a16:creationId xmlns:a16="http://schemas.microsoft.com/office/drawing/2014/main" id="{48BB6AE0-4655-1D61-F08C-81324A64D3A2}"/>
              </a:ext>
            </a:extLst>
          </p:cNvPr>
          <p:cNvPicPr>
            <a:picLocks noChangeAspect="1"/>
          </p:cNvPicPr>
          <p:nvPr/>
        </p:nvPicPr>
        <p:blipFill>
          <a:blip r:embed="rId3"/>
          <a:stretch>
            <a:fillRect/>
          </a:stretch>
        </p:blipFill>
        <p:spPr>
          <a:xfrm>
            <a:off x="5849112" y="1347980"/>
            <a:ext cx="4280390" cy="2136007"/>
          </a:xfrm>
          <a:custGeom>
            <a:avLst/>
            <a:gdLst>
              <a:gd name="connsiteX0" fmla="*/ 0 w 4280390"/>
              <a:gd name="connsiteY0" fmla="*/ 0 h 2136007"/>
              <a:gd name="connsiteX1" fmla="*/ 535049 w 4280390"/>
              <a:gd name="connsiteY1" fmla="*/ 0 h 2136007"/>
              <a:gd name="connsiteX2" fmla="*/ 1070098 w 4280390"/>
              <a:gd name="connsiteY2" fmla="*/ 0 h 2136007"/>
              <a:gd name="connsiteX3" fmla="*/ 1690754 w 4280390"/>
              <a:gd name="connsiteY3" fmla="*/ 0 h 2136007"/>
              <a:gd name="connsiteX4" fmla="*/ 2140195 w 4280390"/>
              <a:gd name="connsiteY4" fmla="*/ 0 h 2136007"/>
              <a:gd name="connsiteX5" fmla="*/ 2675244 w 4280390"/>
              <a:gd name="connsiteY5" fmla="*/ 0 h 2136007"/>
              <a:gd name="connsiteX6" fmla="*/ 3295900 w 4280390"/>
              <a:gd name="connsiteY6" fmla="*/ 0 h 2136007"/>
              <a:gd name="connsiteX7" fmla="*/ 4280390 w 4280390"/>
              <a:gd name="connsiteY7" fmla="*/ 0 h 2136007"/>
              <a:gd name="connsiteX8" fmla="*/ 4280390 w 4280390"/>
              <a:gd name="connsiteY8" fmla="*/ 576722 h 2136007"/>
              <a:gd name="connsiteX9" fmla="*/ 4280390 w 4280390"/>
              <a:gd name="connsiteY9" fmla="*/ 1153444 h 2136007"/>
              <a:gd name="connsiteX10" fmla="*/ 4280390 w 4280390"/>
              <a:gd name="connsiteY10" fmla="*/ 2136007 h 2136007"/>
              <a:gd name="connsiteX11" fmla="*/ 3745341 w 4280390"/>
              <a:gd name="connsiteY11" fmla="*/ 2136007 h 2136007"/>
              <a:gd name="connsiteX12" fmla="*/ 3124685 w 4280390"/>
              <a:gd name="connsiteY12" fmla="*/ 2136007 h 2136007"/>
              <a:gd name="connsiteX13" fmla="*/ 2589636 w 4280390"/>
              <a:gd name="connsiteY13" fmla="*/ 2136007 h 2136007"/>
              <a:gd name="connsiteX14" fmla="*/ 1968979 w 4280390"/>
              <a:gd name="connsiteY14" fmla="*/ 2136007 h 2136007"/>
              <a:gd name="connsiteX15" fmla="*/ 1433931 w 4280390"/>
              <a:gd name="connsiteY15" fmla="*/ 2136007 h 2136007"/>
              <a:gd name="connsiteX16" fmla="*/ 941686 w 4280390"/>
              <a:gd name="connsiteY16" fmla="*/ 2136007 h 2136007"/>
              <a:gd name="connsiteX17" fmla="*/ 535049 w 4280390"/>
              <a:gd name="connsiteY17" fmla="*/ 2136007 h 2136007"/>
              <a:gd name="connsiteX18" fmla="*/ 0 w 4280390"/>
              <a:gd name="connsiteY18" fmla="*/ 2136007 h 2136007"/>
              <a:gd name="connsiteX19" fmla="*/ 0 w 4280390"/>
              <a:gd name="connsiteY19" fmla="*/ 1559285 h 2136007"/>
              <a:gd name="connsiteX20" fmla="*/ 0 w 4280390"/>
              <a:gd name="connsiteY20" fmla="*/ 1003923 h 2136007"/>
              <a:gd name="connsiteX21" fmla="*/ 0 w 4280390"/>
              <a:gd name="connsiteY21" fmla="*/ 0 h 213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0390" h="2136007" fill="none" extrusionOk="0">
                <a:moveTo>
                  <a:pt x="0" y="0"/>
                </a:moveTo>
                <a:cubicBezTo>
                  <a:pt x="180360" y="-58632"/>
                  <a:pt x="417355" y="46409"/>
                  <a:pt x="535049" y="0"/>
                </a:cubicBezTo>
                <a:cubicBezTo>
                  <a:pt x="652743" y="-46409"/>
                  <a:pt x="862710" y="35375"/>
                  <a:pt x="1070098" y="0"/>
                </a:cubicBezTo>
                <a:cubicBezTo>
                  <a:pt x="1277486" y="-35375"/>
                  <a:pt x="1564884" y="22006"/>
                  <a:pt x="1690754" y="0"/>
                </a:cubicBezTo>
                <a:cubicBezTo>
                  <a:pt x="1816624" y="-22006"/>
                  <a:pt x="2008412" y="19140"/>
                  <a:pt x="2140195" y="0"/>
                </a:cubicBezTo>
                <a:cubicBezTo>
                  <a:pt x="2271978" y="-19140"/>
                  <a:pt x="2492000" y="16085"/>
                  <a:pt x="2675244" y="0"/>
                </a:cubicBezTo>
                <a:cubicBezTo>
                  <a:pt x="2858488" y="-16085"/>
                  <a:pt x="3088218" y="59211"/>
                  <a:pt x="3295900" y="0"/>
                </a:cubicBezTo>
                <a:cubicBezTo>
                  <a:pt x="3503582" y="-59211"/>
                  <a:pt x="4018941" y="35468"/>
                  <a:pt x="4280390" y="0"/>
                </a:cubicBezTo>
                <a:cubicBezTo>
                  <a:pt x="4318712" y="245385"/>
                  <a:pt x="4254376" y="432173"/>
                  <a:pt x="4280390" y="576722"/>
                </a:cubicBezTo>
                <a:cubicBezTo>
                  <a:pt x="4306404" y="721271"/>
                  <a:pt x="4268481" y="959645"/>
                  <a:pt x="4280390" y="1153444"/>
                </a:cubicBezTo>
                <a:cubicBezTo>
                  <a:pt x="4292299" y="1347243"/>
                  <a:pt x="4255322" y="1862989"/>
                  <a:pt x="4280390" y="2136007"/>
                </a:cubicBezTo>
                <a:cubicBezTo>
                  <a:pt x="4155425" y="2143049"/>
                  <a:pt x="4003564" y="2083840"/>
                  <a:pt x="3745341" y="2136007"/>
                </a:cubicBezTo>
                <a:cubicBezTo>
                  <a:pt x="3487118" y="2188174"/>
                  <a:pt x="3407548" y="2075203"/>
                  <a:pt x="3124685" y="2136007"/>
                </a:cubicBezTo>
                <a:cubicBezTo>
                  <a:pt x="2841822" y="2196811"/>
                  <a:pt x="2839358" y="2105370"/>
                  <a:pt x="2589636" y="2136007"/>
                </a:cubicBezTo>
                <a:cubicBezTo>
                  <a:pt x="2339914" y="2166644"/>
                  <a:pt x="2182321" y="2106180"/>
                  <a:pt x="1968979" y="2136007"/>
                </a:cubicBezTo>
                <a:cubicBezTo>
                  <a:pt x="1755637" y="2165834"/>
                  <a:pt x="1660828" y="2109391"/>
                  <a:pt x="1433931" y="2136007"/>
                </a:cubicBezTo>
                <a:cubicBezTo>
                  <a:pt x="1207034" y="2162623"/>
                  <a:pt x="1142998" y="2077073"/>
                  <a:pt x="941686" y="2136007"/>
                </a:cubicBezTo>
                <a:cubicBezTo>
                  <a:pt x="740374" y="2194941"/>
                  <a:pt x="628670" y="2102749"/>
                  <a:pt x="535049" y="2136007"/>
                </a:cubicBezTo>
                <a:cubicBezTo>
                  <a:pt x="441428" y="2169265"/>
                  <a:pt x="196394" y="2101376"/>
                  <a:pt x="0" y="2136007"/>
                </a:cubicBezTo>
                <a:cubicBezTo>
                  <a:pt x="-7746" y="1908298"/>
                  <a:pt x="45683" y="1746426"/>
                  <a:pt x="0" y="1559285"/>
                </a:cubicBezTo>
                <a:cubicBezTo>
                  <a:pt x="-45683" y="1372144"/>
                  <a:pt x="26409" y="1136922"/>
                  <a:pt x="0" y="1003923"/>
                </a:cubicBezTo>
                <a:cubicBezTo>
                  <a:pt x="-26409" y="870924"/>
                  <a:pt x="112174" y="375240"/>
                  <a:pt x="0" y="0"/>
                </a:cubicBezTo>
                <a:close/>
              </a:path>
              <a:path w="4280390" h="2136007" stroke="0" extrusionOk="0">
                <a:moveTo>
                  <a:pt x="0" y="0"/>
                </a:moveTo>
                <a:cubicBezTo>
                  <a:pt x="154733" y="-51853"/>
                  <a:pt x="309804" y="35660"/>
                  <a:pt x="449441" y="0"/>
                </a:cubicBezTo>
                <a:cubicBezTo>
                  <a:pt x="589078" y="-35660"/>
                  <a:pt x="711443" y="21897"/>
                  <a:pt x="856078" y="0"/>
                </a:cubicBezTo>
                <a:cubicBezTo>
                  <a:pt x="1000713" y="-21897"/>
                  <a:pt x="1230723" y="48594"/>
                  <a:pt x="1348323" y="0"/>
                </a:cubicBezTo>
                <a:cubicBezTo>
                  <a:pt x="1465923" y="-48594"/>
                  <a:pt x="1684949" y="39565"/>
                  <a:pt x="1797764" y="0"/>
                </a:cubicBezTo>
                <a:cubicBezTo>
                  <a:pt x="1910579" y="-39565"/>
                  <a:pt x="2091935" y="2254"/>
                  <a:pt x="2290009" y="0"/>
                </a:cubicBezTo>
                <a:cubicBezTo>
                  <a:pt x="2488084" y="-2254"/>
                  <a:pt x="2568809" y="26350"/>
                  <a:pt x="2739450" y="0"/>
                </a:cubicBezTo>
                <a:cubicBezTo>
                  <a:pt x="2910091" y="-26350"/>
                  <a:pt x="3054292" y="34249"/>
                  <a:pt x="3274498" y="0"/>
                </a:cubicBezTo>
                <a:cubicBezTo>
                  <a:pt x="3494704" y="-34249"/>
                  <a:pt x="3553077" y="10016"/>
                  <a:pt x="3681135" y="0"/>
                </a:cubicBezTo>
                <a:cubicBezTo>
                  <a:pt x="3809193" y="-10016"/>
                  <a:pt x="4105074" y="20592"/>
                  <a:pt x="4280390" y="0"/>
                </a:cubicBezTo>
                <a:cubicBezTo>
                  <a:pt x="4322730" y="214603"/>
                  <a:pt x="4239931" y="258459"/>
                  <a:pt x="4280390" y="469922"/>
                </a:cubicBezTo>
                <a:cubicBezTo>
                  <a:pt x="4320849" y="681385"/>
                  <a:pt x="4221331" y="786277"/>
                  <a:pt x="4280390" y="1003923"/>
                </a:cubicBezTo>
                <a:cubicBezTo>
                  <a:pt x="4339449" y="1221569"/>
                  <a:pt x="4241127" y="1341026"/>
                  <a:pt x="4280390" y="1537925"/>
                </a:cubicBezTo>
                <a:cubicBezTo>
                  <a:pt x="4319653" y="1734824"/>
                  <a:pt x="4213086" y="1980616"/>
                  <a:pt x="4280390" y="2136007"/>
                </a:cubicBezTo>
                <a:cubicBezTo>
                  <a:pt x="4110151" y="2192676"/>
                  <a:pt x="3906418" y="2113102"/>
                  <a:pt x="3788145" y="2136007"/>
                </a:cubicBezTo>
                <a:cubicBezTo>
                  <a:pt x="3669873" y="2158912"/>
                  <a:pt x="3568661" y="2098987"/>
                  <a:pt x="3381508" y="2136007"/>
                </a:cubicBezTo>
                <a:cubicBezTo>
                  <a:pt x="3194355" y="2173027"/>
                  <a:pt x="3135129" y="2120202"/>
                  <a:pt x="2932067" y="2136007"/>
                </a:cubicBezTo>
                <a:cubicBezTo>
                  <a:pt x="2729005" y="2151812"/>
                  <a:pt x="2467579" y="2073567"/>
                  <a:pt x="2311411" y="2136007"/>
                </a:cubicBezTo>
                <a:cubicBezTo>
                  <a:pt x="2155243" y="2198447"/>
                  <a:pt x="1961142" y="2129242"/>
                  <a:pt x="1861970" y="2136007"/>
                </a:cubicBezTo>
                <a:cubicBezTo>
                  <a:pt x="1762798" y="2142772"/>
                  <a:pt x="1607572" y="2100746"/>
                  <a:pt x="1412529" y="2136007"/>
                </a:cubicBezTo>
                <a:cubicBezTo>
                  <a:pt x="1217486" y="2171268"/>
                  <a:pt x="925396" y="2096877"/>
                  <a:pt x="791872" y="2136007"/>
                </a:cubicBezTo>
                <a:cubicBezTo>
                  <a:pt x="658348" y="2175137"/>
                  <a:pt x="357799" y="2070704"/>
                  <a:pt x="0" y="2136007"/>
                </a:cubicBezTo>
                <a:cubicBezTo>
                  <a:pt x="-25047" y="1942032"/>
                  <a:pt x="20617" y="1846210"/>
                  <a:pt x="0" y="1580645"/>
                </a:cubicBezTo>
                <a:cubicBezTo>
                  <a:pt x="-20617" y="1315080"/>
                  <a:pt x="57935" y="1254816"/>
                  <a:pt x="0" y="1089364"/>
                </a:cubicBezTo>
                <a:cubicBezTo>
                  <a:pt x="-57935" y="923912"/>
                  <a:pt x="53360" y="672431"/>
                  <a:pt x="0" y="534002"/>
                </a:cubicBezTo>
                <a:cubicBezTo>
                  <a:pt x="-53360" y="395573"/>
                  <a:pt x="8972" y="125407"/>
                  <a:pt x="0" y="0"/>
                </a:cubicBezTo>
                <a:close/>
              </a:path>
            </a:pathLst>
          </a:custGeom>
          <a:ln w="28575">
            <a:solidFill>
              <a:srgbClr val="00B0F0"/>
            </a:solidFill>
            <a:extLst>
              <a:ext uri="{C807C97D-BFC1-408E-A445-0C87EB9F89A2}">
                <ask:lineSketchStyleProps xmlns:ask="http://schemas.microsoft.com/office/drawing/2018/sketchyshapes" sd="1128142421">
                  <a:prstGeom prst="rect">
                    <a:avLst/>
                  </a:prstGeom>
                  <ask:type>
                    <ask:lineSketchScribble/>
                  </ask:type>
                </ask:lineSketchStyleProps>
              </a:ext>
            </a:extLst>
          </a:ln>
        </p:spPr>
      </p:pic>
      <p:pic>
        <p:nvPicPr>
          <p:cNvPr id="9" name="Picture 8">
            <a:extLst>
              <a:ext uri="{FF2B5EF4-FFF2-40B4-BE49-F238E27FC236}">
                <a16:creationId xmlns:a16="http://schemas.microsoft.com/office/drawing/2014/main" id="{EB4F8244-E3F5-93D1-E9A1-0A3F6639BAE2}"/>
              </a:ext>
            </a:extLst>
          </p:cNvPr>
          <p:cNvPicPr>
            <a:picLocks noChangeAspect="1"/>
          </p:cNvPicPr>
          <p:nvPr/>
        </p:nvPicPr>
        <p:blipFill>
          <a:blip r:embed="rId4"/>
          <a:stretch>
            <a:fillRect/>
          </a:stretch>
        </p:blipFill>
        <p:spPr>
          <a:xfrm>
            <a:off x="5919216" y="3550688"/>
            <a:ext cx="4280390" cy="2520025"/>
          </a:xfrm>
          <a:custGeom>
            <a:avLst/>
            <a:gdLst>
              <a:gd name="connsiteX0" fmla="*/ 0 w 4280390"/>
              <a:gd name="connsiteY0" fmla="*/ 0 h 2520025"/>
              <a:gd name="connsiteX1" fmla="*/ 406637 w 4280390"/>
              <a:gd name="connsiteY1" fmla="*/ 0 h 2520025"/>
              <a:gd name="connsiteX2" fmla="*/ 898882 w 4280390"/>
              <a:gd name="connsiteY2" fmla="*/ 0 h 2520025"/>
              <a:gd name="connsiteX3" fmla="*/ 1476735 w 4280390"/>
              <a:gd name="connsiteY3" fmla="*/ 0 h 2520025"/>
              <a:gd name="connsiteX4" fmla="*/ 2054587 w 4280390"/>
              <a:gd name="connsiteY4" fmla="*/ 0 h 2520025"/>
              <a:gd name="connsiteX5" fmla="*/ 2504028 w 4280390"/>
              <a:gd name="connsiteY5" fmla="*/ 0 h 2520025"/>
              <a:gd name="connsiteX6" fmla="*/ 2996273 w 4280390"/>
              <a:gd name="connsiteY6" fmla="*/ 0 h 2520025"/>
              <a:gd name="connsiteX7" fmla="*/ 3531322 w 4280390"/>
              <a:gd name="connsiteY7" fmla="*/ 0 h 2520025"/>
              <a:gd name="connsiteX8" fmla="*/ 4280390 w 4280390"/>
              <a:gd name="connsiteY8" fmla="*/ 0 h 2520025"/>
              <a:gd name="connsiteX9" fmla="*/ 4280390 w 4280390"/>
              <a:gd name="connsiteY9" fmla="*/ 478805 h 2520025"/>
              <a:gd name="connsiteX10" fmla="*/ 4280390 w 4280390"/>
              <a:gd name="connsiteY10" fmla="*/ 932409 h 2520025"/>
              <a:gd name="connsiteX11" fmla="*/ 4280390 w 4280390"/>
              <a:gd name="connsiteY11" fmla="*/ 1411214 h 2520025"/>
              <a:gd name="connsiteX12" fmla="*/ 4280390 w 4280390"/>
              <a:gd name="connsiteY12" fmla="*/ 1965620 h 2520025"/>
              <a:gd name="connsiteX13" fmla="*/ 4280390 w 4280390"/>
              <a:gd name="connsiteY13" fmla="*/ 2520025 h 2520025"/>
              <a:gd name="connsiteX14" fmla="*/ 3830949 w 4280390"/>
              <a:gd name="connsiteY14" fmla="*/ 2520025 h 2520025"/>
              <a:gd name="connsiteX15" fmla="*/ 3338704 w 4280390"/>
              <a:gd name="connsiteY15" fmla="*/ 2520025 h 2520025"/>
              <a:gd name="connsiteX16" fmla="*/ 2803655 w 4280390"/>
              <a:gd name="connsiteY16" fmla="*/ 2520025 h 2520025"/>
              <a:gd name="connsiteX17" fmla="*/ 2182999 w 4280390"/>
              <a:gd name="connsiteY17" fmla="*/ 2520025 h 2520025"/>
              <a:gd name="connsiteX18" fmla="*/ 1690754 w 4280390"/>
              <a:gd name="connsiteY18" fmla="*/ 2520025 h 2520025"/>
              <a:gd name="connsiteX19" fmla="*/ 1198509 w 4280390"/>
              <a:gd name="connsiteY19" fmla="*/ 2520025 h 2520025"/>
              <a:gd name="connsiteX20" fmla="*/ 620657 w 4280390"/>
              <a:gd name="connsiteY20" fmla="*/ 2520025 h 2520025"/>
              <a:gd name="connsiteX21" fmla="*/ 0 w 4280390"/>
              <a:gd name="connsiteY21" fmla="*/ 2520025 h 2520025"/>
              <a:gd name="connsiteX22" fmla="*/ 0 w 4280390"/>
              <a:gd name="connsiteY22" fmla="*/ 1965620 h 2520025"/>
              <a:gd name="connsiteX23" fmla="*/ 0 w 4280390"/>
              <a:gd name="connsiteY23" fmla="*/ 1512015 h 2520025"/>
              <a:gd name="connsiteX24" fmla="*/ 0 w 4280390"/>
              <a:gd name="connsiteY24" fmla="*/ 957610 h 2520025"/>
              <a:gd name="connsiteX25" fmla="*/ 0 w 4280390"/>
              <a:gd name="connsiteY25" fmla="*/ 504005 h 2520025"/>
              <a:gd name="connsiteX26" fmla="*/ 0 w 4280390"/>
              <a:gd name="connsiteY26" fmla="*/ 0 h 252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80390" h="2520025" fill="none" extrusionOk="0">
                <a:moveTo>
                  <a:pt x="0" y="0"/>
                </a:moveTo>
                <a:cubicBezTo>
                  <a:pt x="133110" y="-27335"/>
                  <a:pt x="241747" y="47224"/>
                  <a:pt x="406637" y="0"/>
                </a:cubicBezTo>
                <a:cubicBezTo>
                  <a:pt x="571527" y="-47224"/>
                  <a:pt x="653883" y="20513"/>
                  <a:pt x="898882" y="0"/>
                </a:cubicBezTo>
                <a:cubicBezTo>
                  <a:pt x="1143881" y="-20513"/>
                  <a:pt x="1259185" y="6359"/>
                  <a:pt x="1476735" y="0"/>
                </a:cubicBezTo>
                <a:cubicBezTo>
                  <a:pt x="1694285" y="-6359"/>
                  <a:pt x="1840591" y="65045"/>
                  <a:pt x="2054587" y="0"/>
                </a:cubicBezTo>
                <a:cubicBezTo>
                  <a:pt x="2268583" y="-65045"/>
                  <a:pt x="2394360" y="26600"/>
                  <a:pt x="2504028" y="0"/>
                </a:cubicBezTo>
                <a:cubicBezTo>
                  <a:pt x="2613696" y="-26600"/>
                  <a:pt x="2821077" y="52582"/>
                  <a:pt x="2996273" y="0"/>
                </a:cubicBezTo>
                <a:cubicBezTo>
                  <a:pt x="3171469" y="-52582"/>
                  <a:pt x="3326046" y="34085"/>
                  <a:pt x="3531322" y="0"/>
                </a:cubicBezTo>
                <a:cubicBezTo>
                  <a:pt x="3736598" y="-34085"/>
                  <a:pt x="4119987" y="74046"/>
                  <a:pt x="4280390" y="0"/>
                </a:cubicBezTo>
                <a:cubicBezTo>
                  <a:pt x="4316785" y="126906"/>
                  <a:pt x="4261701" y="372755"/>
                  <a:pt x="4280390" y="478805"/>
                </a:cubicBezTo>
                <a:cubicBezTo>
                  <a:pt x="4299079" y="584855"/>
                  <a:pt x="4249858" y="744036"/>
                  <a:pt x="4280390" y="932409"/>
                </a:cubicBezTo>
                <a:cubicBezTo>
                  <a:pt x="4310922" y="1120782"/>
                  <a:pt x="4260716" y="1249902"/>
                  <a:pt x="4280390" y="1411214"/>
                </a:cubicBezTo>
                <a:cubicBezTo>
                  <a:pt x="4300064" y="1572526"/>
                  <a:pt x="4274116" y="1745375"/>
                  <a:pt x="4280390" y="1965620"/>
                </a:cubicBezTo>
                <a:cubicBezTo>
                  <a:pt x="4286664" y="2185865"/>
                  <a:pt x="4256784" y="2285665"/>
                  <a:pt x="4280390" y="2520025"/>
                </a:cubicBezTo>
                <a:cubicBezTo>
                  <a:pt x="4117592" y="2530477"/>
                  <a:pt x="3979084" y="2497532"/>
                  <a:pt x="3830949" y="2520025"/>
                </a:cubicBezTo>
                <a:cubicBezTo>
                  <a:pt x="3682814" y="2542518"/>
                  <a:pt x="3519837" y="2461464"/>
                  <a:pt x="3338704" y="2520025"/>
                </a:cubicBezTo>
                <a:cubicBezTo>
                  <a:pt x="3157571" y="2578586"/>
                  <a:pt x="3063278" y="2510326"/>
                  <a:pt x="2803655" y="2520025"/>
                </a:cubicBezTo>
                <a:cubicBezTo>
                  <a:pt x="2544032" y="2529724"/>
                  <a:pt x="2421269" y="2469406"/>
                  <a:pt x="2182999" y="2520025"/>
                </a:cubicBezTo>
                <a:cubicBezTo>
                  <a:pt x="1944729" y="2570644"/>
                  <a:pt x="1789625" y="2505093"/>
                  <a:pt x="1690754" y="2520025"/>
                </a:cubicBezTo>
                <a:cubicBezTo>
                  <a:pt x="1591884" y="2534957"/>
                  <a:pt x="1392945" y="2484805"/>
                  <a:pt x="1198509" y="2520025"/>
                </a:cubicBezTo>
                <a:cubicBezTo>
                  <a:pt x="1004073" y="2555245"/>
                  <a:pt x="841039" y="2501469"/>
                  <a:pt x="620657" y="2520025"/>
                </a:cubicBezTo>
                <a:cubicBezTo>
                  <a:pt x="400275" y="2538581"/>
                  <a:pt x="203285" y="2516102"/>
                  <a:pt x="0" y="2520025"/>
                </a:cubicBezTo>
                <a:cubicBezTo>
                  <a:pt x="-2396" y="2369168"/>
                  <a:pt x="34064" y="2161815"/>
                  <a:pt x="0" y="1965620"/>
                </a:cubicBezTo>
                <a:cubicBezTo>
                  <a:pt x="-34064" y="1769425"/>
                  <a:pt x="41920" y="1609968"/>
                  <a:pt x="0" y="1512015"/>
                </a:cubicBezTo>
                <a:cubicBezTo>
                  <a:pt x="-41920" y="1414062"/>
                  <a:pt x="17475" y="1214258"/>
                  <a:pt x="0" y="957610"/>
                </a:cubicBezTo>
                <a:cubicBezTo>
                  <a:pt x="-17475" y="700962"/>
                  <a:pt x="35502" y="658787"/>
                  <a:pt x="0" y="504005"/>
                </a:cubicBezTo>
                <a:cubicBezTo>
                  <a:pt x="-35502" y="349223"/>
                  <a:pt x="31307" y="247078"/>
                  <a:pt x="0" y="0"/>
                </a:cubicBezTo>
                <a:close/>
              </a:path>
              <a:path w="4280390" h="2520025" stroke="0" extrusionOk="0">
                <a:moveTo>
                  <a:pt x="0" y="0"/>
                </a:moveTo>
                <a:cubicBezTo>
                  <a:pt x="143017" y="-9990"/>
                  <a:pt x="379716" y="7852"/>
                  <a:pt x="620657" y="0"/>
                </a:cubicBezTo>
                <a:cubicBezTo>
                  <a:pt x="861598" y="-7852"/>
                  <a:pt x="1008619" y="42458"/>
                  <a:pt x="1198509" y="0"/>
                </a:cubicBezTo>
                <a:cubicBezTo>
                  <a:pt x="1388399" y="-42458"/>
                  <a:pt x="1493419" y="45888"/>
                  <a:pt x="1605146" y="0"/>
                </a:cubicBezTo>
                <a:cubicBezTo>
                  <a:pt x="1716873" y="-45888"/>
                  <a:pt x="1809580" y="22210"/>
                  <a:pt x="2011783" y="0"/>
                </a:cubicBezTo>
                <a:cubicBezTo>
                  <a:pt x="2213986" y="-22210"/>
                  <a:pt x="2339583" y="5143"/>
                  <a:pt x="2546832" y="0"/>
                </a:cubicBezTo>
                <a:cubicBezTo>
                  <a:pt x="2754081" y="-5143"/>
                  <a:pt x="2846550" y="8595"/>
                  <a:pt x="2996273" y="0"/>
                </a:cubicBezTo>
                <a:cubicBezTo>
                  <a:pt x="3145996" y="-8595"/>
                  <a:pt x="3285878" y="5551"/>
                  <a:pt x="3488518" y="0"/>
                </a:cubicBezTo>
                <a:cubicBezTo>
                  <a:pt x="3691159" y="-5551"/>
                  <a:pt x="3936305" y="84223"/>
                  <a:pt x="4280390" y="0"/>
                </a:cubicBezTo>
                <a:cubicBezTo>
                  <a:pt x="4312995" y="109141"/>
                  <a:pt x="4264207" y="360809"/>
                  <a:pt x="4280390" y="453605"/>
                </a:cubicBezTo>
                <a:cubicBezTo>
                  <a:pt x="4296573" y="546402"/>
                  <a:pt x="4278195" y="750538"/>
                  <a:pt x="4280390" y="882009"/>
                </a:cubicBezTo>
                <a:cubicBezTo>
                  <a:pt x="4282585" y="1013480"/>
                  <a:pt x="4280380" y="1198050"/>
                  <a:pt x="4280390" y="1436414"/>
                </a:cubicBezTo>
                <a:cubicBezTo>
                  <a:pt x="4280400" y="1674779"/>
                  <a:pt x="4239938" y="1703216"/>
                  <a:pt x="4280390" y="1890019"/>
                </a:cubicBezTo>
                <a:cubicBezTo>
                  <a:pt x="4320842" y="2076823"/>
                  <a:pt x="4206245" y="2342547"/>
                  <a:pt x="4280390" y="2520025"/>
                </a:cubicBezTo>
                <a:cubicBezTo>
                  <a:pt x="4154245" y="2552916"/>
                  <a:pt x="3839460" y="2478381"/>
                  <a:pt x="3659733" y="2520025"/>
                </a:cubicBezTo>
                <a:cubicBezTo>
                  <a:pt x="3480006" y="2561669"/>
                  <a:pt x="3318699" y="2482224"/>
                  <a:pt x="3124685" y="2520025"/>
                </a:cubicBezTo>
                <a:cubicBezTo>
                  <a:pt x="2930671" y="2557826"/>
                  <a:pt x="2735051" y="2513696"/>
                  <a:pt x="2546832" y="2520025"/>
                </a:cubicBezTo>
                <a:cubicBezTo>
                  <a:pt x="2358613" y="2526354"/>
                  <a:pt x="2156822" y="2502339"/>
                  <a:pt x="2054587" y="2520025"/>
                </a:cubicBezTo>
                <a:cubicBezTo>
                  <a:pt x="1952352" y="2537711"/>
                  <a:pt x="1695959" y="2493558"/>
                  <a:pt x="1476735" y="2520025"/>
                </a:cubicBezTo>
                <a:cubicBezTo>
                  <a:pt x="1257511" y="2546492"/>
                  <a:pt x="1130148" y="2510255"/>
                  <a:pt x="1027294" y="2520025"/>
                </a:cubicBezTo>
                <a:cubicBezTo>
                  <a:pt x="924440" y="2529795"/>
                  <a:pt x="700618" y="2481225"/>
                  <a:pt x="492245" y="2520025"/>
                </a:cubicBezTo>
                <a:cubicBezTo>
                  <a:pt x="283872" y="2558825"/>
                  <a:pt x="123169" y="2491039"/>
                  <a:pt x="0" y="2520025"/>
                </a:cubicBezTo>
                <a:cubicBezTo>
                  <a:pt x="-56773" y="2421738"/>
                  <a:pt x="26205" y="2216236"/>
                  <a:pt x="0" y="2041220"/>
                </a:cubicBezTo>
                <a:cubicBezTo>
                  <a:pt x="-26205" y="1866205"/>
                  <a:pt x="39483" y="1774129"/>
                  <a:pt x="0" y="1562416"/>
                </a:cubicBezTo>
                <a:cubicBezTo>
                  <a:pt x="-39483" y="1350703"/>
                  <a:pt x="42049" y="1268680"/>
                  <a:pt x="0" y="1108811"/>
                </a:cubicBezTo>
                <a:cubicBezTo>
                  <a:pt x="-42049" y="948942"/>
                  <a:pt x="12263" y="797541"/>
                  <a:pt x="0" y="655206"/>
                </a:cubicBezTo>
                <a:cubicBezTo>
                  <a:pt x="-12263" y="512871"/>
                  <a:pt x="51625" y="151859"/>
                  <a:pt x="0" y="0"/>
                </a:cubicBezTo>
                <a:close/>
              </a:path>
            </a:pathLst>
          </a:custGeom>
          <a:ln w="28575">
            <a:solidFill>
              <a:srgbClr val="00B0F0"/>
            </a:solidFill>
            <a:extLst>
              <a:ext uri="{C807C97D-BFC1-408E-A445-0C87EB9F89A2}">
                <ask:lineSketchStyleProps xmlns:ask="http://schemas.microsoft.com/office/drawing/2018/sketchyshapes" sd="1199786680">
                  <a:prstGeom prst="rect">
                    <a:avLst/>
                  </a:prstGeom>
                  <ask:type>
                    <ask:lineSketchScribble/>
                  </ask:type>
                </ask:lineSketchStyleProps>
              </a:ext>
            </a:extLst>
          </a:ln>
        </p:spPr>
      </p:pic>
      <p:pic>
        <p:nvPicPr>
          <p:cNvPr id="11" name="Picture 10">
            <a:extLst>
              <a:ext uri="{FF2B5EF4-FFF2-40B4-BE49-F238E27FC236}">
                <a16:creationId xmlns:a16="http://schemas.microsoft.com/office/drawing/2014/main" id="{BF1ED1F2-F96B-8A4F-DCC4-6735AAB204B3}"/>
              </a:ext>
            </a:extLst>
          </p:cNvPr>
          <p:cNvPicPr>
            <a:picLocks noChangeAspect="1"/>
          </p:cNvPicPr>
          <p:nvPr/>
        </p:nvPicPr>
        <p:blipFill>
          <a:blip r:embed="rId5"/>
          <a:stretch>
            <a:fillRect/>
          </a:stretch>
        </p:blipFill>
        <p:spPr>
          <a:xfrm>
            <a:off x="581192" y="4911073"/>
            <a:ext cx="4280390" cy="1868423"/>
          </a:xfrm>
          <a:custGeom>
            <a:avLst/>
            <a:gdLst>
              <a:gd name="connsiteX0" fmla="*/ 0 w 4280390"/>
              <a:gd name="connsiteY0" fmla="*/ 0 h 1868423"/>
              <a:gd name="connsiteX1" fmla="*/ 535049 w 4280390"/>
              <a:gd name="connsiteY1" fmla="*/ 0 h 1868423"/>
              <a:gd name="connsiteX2" fmla="*/ 941686 w 4280390"/>
              <a:gd name="connsiteY2" fmla="*/ 0 h 1868423"/>
              <a:gd name="connsiteX3" fmla="*/ 1391127 w 4280390"/>
              <a:gd name="connsiteY3" fmla="*/ 0 h 1868423"/>
              <a:gd name="connsiteX4" fmla="*/ 1926176 w 4280390"/>
              <a:gd name="connsiteY4" fmla="*/ 0 h 1868423"/>
              <a:gd name="connsiteX5" fmla="*/ 2375616 w 4280390"/>
              <a:gd name="connsiteY5" fmla="*/ 0 h 1868423"/>
              <a:gd name="connsiteX6" fmla="*/ 2782254 w 4280390"/>
              <a:gd name="connsiteY6" fmla="*/ 0 h 1868423"/>
              <a:gd name="connsiteX7" fmla="*/ 3188891 w 4280390"/>
              <a:gd name="connsiteY7" fmla="*/ 0 h 1868423"/>
              <a:gd name="connsiteX8" fmla="*/ 3638332 w 4280390"/>
              <a:gd name="connsiteY8" fmla="*/ 0 h 1868423"/>
              <a:gd name="connsiteX9" fmla="*/ 4280390 w 4280390"/>
              <a:gd name="connsiteY9" fmla="*/ 0 h 1868423"/>
              <a:gd name="connsiteX10" fmla="*/ 4280390 w 4280390"/>
              <a:gd name="connsiteY10" fmla="*/ 411053 h 1868423"/>
              <a:gd name="connsiteX11" fmla="*/ 4280390 w 4280390"/>
              <a:gd name="connsiteY11" fmla="*/ 915527 h 1868423"/>
              <a:gd name="connsiteX12" fmla="*/ 4280390 w 4280390"/>
              <a:gd name="connsiteY12" fmla="*/ 1420001 h 1868423"/>
              <a:gd name="connsiteX13" fmla="*/ 4280390 w 4280390"/>
              <a:gd name="connsiteY13" fmla="*/ 1868423 h 1868423"/>
              <a:gd name="connsiteX14" fmla="*/ 3873753 w 4280390"/>
              <a:gd name="connsiteY14" fmla="*/ 1868423 h 1868423"/>
              <a:gd name="connsiteX15" fmla="*/ 3424312 w 4280390"/>
              <a:gd name="connsiteY15" fmla="*/ 1868423 h 1868423"/>
              <a:gd name="connsiteX16" fmla="*/ 2803655 w 4280390"/>
              <a:gd name="connsiteY16" fmla="*/ 1868423 h 1868423"/>
              <a:gd name="connsiteX17" fmla="*/ 2268607 w 4280390"/>
              <a:gd name="connsiteY17" fmla="*/ 1868423 h 1868423"/>
              <a:gd name="connsiteX18" fmla="*/ 1861970 w 4280390"/>
              <a:gd name="connsiteY18" fmla="*/ 1868423 h 1868423"/>
              <a:gd name="connsiteX19" fmla="*/ 1412529 w 4280390"/>
              <a:gd name="connsiteY19" fmla="*/ 1868423 h 1868423"/>
              <a:gd name="connsiteX20" fmla="*/ 920284 w 4280390"/>
              <a:gd name="connsiteY20" fmla="*/ 1868423 h 1868423"/>
              <a:gd name="connsiteX21" fmla="*/ 0 w 4280390"/>
              <a:gd name="connsiteY21" fmla="*/ 1868423 h 1868423"/>
              <a:gd name="connsiteX22" fmla="*/ 0 w 4280390"/>
              <a:gd name="connsiteY22" fmla="*/ 1420001 h 1868423"/>
              <a:gd name="connsiteX23" fmla="*/ 0 w 4280390"/>
              <a:gd name="connsiteY23" fmla="*/ 1008948 h 1868423"/>
              <a:gd name="connsiteX24" fmla="*/ 0 w 4280390"/>
              <a:gd name="connsiteY24" fmla="*/ 597895 h 1868423"/>
              <a:gd name="connsiteX25" fmla="*/ 0 w 4280390"/>
              <a:gd name="connsiteY25" fmla="*/ 0 h 186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80390" h="1868423" fill="none" extrusionOk="0">
                <a:moveTo>
                  <a:pt x="0" y="0"/>
                </a:moveTo>
                <a:cubicBezTo>
                  <a:pt x="188578" y="-5987"/>
                  <a:pt x="281673" y="57356"/>
                  <a:pt x="535049" y="0"/>
                </a:cubicBezTo>
                <a:cubicBezTo>
                  <a:pt x="788425" y="-57356"/>
                  <a:pt x="803623" y="48496"/>
                  <a:pt x="941686" y="0"/>
                </a:cubicBezTo>
                <a:cubicBezTo>
                  <a:pt x="1079749" y="-48496"/>
                  <a:pt x="1270775" y="36450"/>
                  <a:pt x="1391127" y="0"/>
                </a:cubicBezTo>
                <a:cubicBezTo>
                  <a:pt x="1511479" y="-36450"/>
                  <a:pt x="1712404" y="15530"/>
                  <a:pt x="1926176" y="0"/>
                </a:cubicBezTo>
                <a:cubicBezTo>
                  <a:pt x="2139948" y="-15530"/>
                  <a:pt x="2194371" y="24484"/>
                  <a:pt x="2375616" y="0"/>
                </a:cubicBezTo>
                <a:cubicBezTo>
                  <a:pt x="2556861" y="-24484"/>
                  <a:pt x="2636688" y="6293"/>
                  <a:pt x="2782254" y="0"/>
                </a:cubicBezTo>
                <a:cubicBezTo>
                  <a:pt x="2927820" y="-6293"/>
                  <a:pt x="2987963" y="44242"/>
                  <a:pt x="3188891" y="0"/>
                </a:cubicBezTo>
                <a:cubicBezTo>
                  <a:pt x="3389819" y="-44242"/>
                  <a:pt x="3430931" y="43409"/>
                  <a:pt x="3638332" y="0"/>
                </a:cubicBezTo>
                <a:cubicBezTo>
                  <a:pt x="3845733" y="-43409"/>
                  <a:pt x="4062204" y="29183"/>
                  <a:pt x="4280390" y="0"/>
                </a:cubicBezTo>
                <a:cubicBezTo>
                  <a:pt x="4320253" y="187846"/>
                  <a:pt x="4277017" y="310661"/>
                  <a:pt x="4280390" y="411053"/>
                </a:cubicBezTo>
                <a:cubicBezTo>
                  <a:pt x="4283763" y="511445"/>
                  <a:pt x="4233656" y="782580"/>
                  <a:pt x="4280390" y="915527"/>
                </a:cubicBezTo>
                <a:cubicBezTo>
                  <a:pt x="4327124" y="1048474"/>
                  <a:pt x="4250767" y="1200239"/>
                  <a:pt x="4280390" y="1420001"/>
                </a:cubicBezTo>
                <a:cubicBezTo>
                  <a:pt x="4310013" y="1639763"/>
                  <a:pt x="4266871" y="1728065"/>
                  <a:pt x="4280390" y="1868423"/>
                </a:cubicBezTo>
                <a:cubicBezTo>
                  <a:pt x="4110841" y="1899989"/>
                  <a:pt x="3997828" y="1820838"/>
                  <a:pt x="3873753" y="1868423"/>
                </a:cubicBezTo>
                <a:cubicBezTo>
                  <a:pt x="3749678" y="1916008"/>
                  <a:pt x="3609311" y="1816515"/>
                  <a:pt x="3424312" y="1868423"/>
                </a:cubicBezTo>
                <a:cubicBezTo>
                  <a:pt x="3239313" y="1920331"/>
                  <a:pt x="2932947" y="1801407"/>
                  <a:pt x="2803655" y="1868423"/>
                </a:cubicBezTo>
                <a:cubicBezTo>
                  <a:pt x="2674363" y="1935439"/>
                  <a:pt x="2519788" y="1817430"/>
                  <a:pt x="2268607" y="1868423"/>
                </a:cubicBezTo>
                <a:cubicBezTo>
                  <a:pt x="2017426" y="1919416"/>
                  <a:pt x="2013070" y="1856559"/>
                  <a:pt x="1861970" y="1868423"/>
                </a:cubicBezTo>
                <a:cubicBezTo>
                  <a:pt x="1710870" y="1880287"/>
                  <a:pt x="1620379" y="1817578"/>
                  <a:pt x="1412529" y="1868423"/>
                </a:cubicBezTo>
                <a:cubicBezTo>
                  <a:pt x="1204679" y="1919268"/>
                  <a:pt x="1026281" y="1814857"/>
                  <a:pt x="920284" y="1868423"/>
                </a:cubicBezTo>
                <a:cubicBezTo>
                  <a:pt x="814288" y="1921989"/>
                  <a:pt x="371001" y="1769508"/>
                  <a:pt x="0" y="1868423"/>
                </a:cubicBezTo>
                <a:cubicBezTo>
                  <a:pt x="-36176" y="1751596"/>
                  <a:pt x="39493" y="1514012"/>
                  <a:pt x="0" y="1420001"/>
                </a:cubicBezTo>
                <a:cubicBezTo>
                  <a:pt x="-39493" y="1325990"/>
                  <a:pt x="10788" y="1123234"/>
                  <a:pt x="0" y="1008948"/>
                </a:cubicBezTo>
                <a:cubicBezTo>
                  <a:pt x="-10788" y="894662"/>
                  <a:pt x="40421" y="700853"/>
                  <a:pt x="0" y="597895"/>
                </a:cubicBezTo>
                <a:cubicBezTo>
                  <a:pt x="-40421" y="494937"/>
                  <a:pt x="27718" y="169662"/>
                  <a:pt x="0" y="0"/>
                </a:cubicBezTo>
                <a:close/>
              </a:path>
              <a:path w="4280390" h="1868423" stroke="0" extrusionOk="0">
                <a:moveTo>
                  <a:pt x="0" y="0"/>
                </a:moveTo>
                <a:cubicBezTo>
                  <a:pt x="234973" y="-257"/>
                  <a:pt x="255419" y="10974"/>
                  <a:pt x="492245" y="0"/>
                </a:cubicBezTo>
                <a:cubicBezTo>
                  <a:pt x="729071" y="-10974"/>
                  <a:pt x="755319" y="7146"/>
                  <a:pt x="941686" y="0"/>
                </a:cubicBezTo>
                <a:cubicBezTo>
                  <a:pt x="1128053" y="-7146"/>
                  <a:pt x="1221689" y="9296"/>
                  <a:pt x="1391127" y="0"/>
                </a:cubicBezTo>
                <a:cubicBezTo>
                  <a:pt x="1560565" y="-9296"/>
                  <a:pt x="1669896" y="13055"/>
                  <a:pt x="1926176" y="0"/>
                </a:cubicBezTo>
                <a:cubicBezTo>
                  <a:pt x="2182456" y="-13055"/>
                  <a:pt x="2241258" y="51654"/>
                  <a:pt x="2418420" y="0"/>
                </a:cubicBezTo>
                <a:cubicBezTo>
                  <a:pt x="2595582" y="-51654"/>
                  <a:pt x="2736534" y="35259"/>
                  <a:pt x="2867861" y="0"/>
                </a:cubicBezTo>
                <a:cubicBezTo>
                  <a:pt x="2999188" y="-35259"/>
                  <a:pt x="3214695" y="3743"/>
                  <a:pt x="3488518" y="0"/>
                </a:cubicBezTo>
                <a:cubicBezTo>
                  <a:pt x="3762341" y="-3743"/>
                  <a:pt x="3904911" y="23516"/>
                  <a:pt x="4280390" y="0"/>
                </a:cubicBezTo>
                <a:cubicBezTo>
                  <a:pt x="4308361" y="164360"/>
                  <a:pt x="4243589" y="277313"/>
                  <a:pt x="4280390" y="448422"/>
                </a:cubicBezTo>
                <a:cubicBezTo>
                  <a:pt x="4317191" y="619531"/>
                  <a:pt x="4256145" y="806789"/>
                  <a:pt x="4280390" y="915527"/>
                </a:cubicBezTo>
                <a:cubicBezTo>
                  <a:pt x="4304635" y="1024265"/>
                  <a:pt x="4251368" y="1286229"/>
                  <a:pt x="4280390" y="1382633"/>
                </a:cubicBezTo>
                <a:cubicBezTo>
                  <a:pt x="4309412" y="1479037"/>
                  <a:pt x="4257912" y="1638346"/>
                  <a:pt x="4280390" y="1868423"/>
                </a:cubicBezTo>
                <a:cubicBezTo>
                  <a:pt x="4037852" y="1922024"/>
                  <a:pt x="3888440" y="1835143"/>
                  <a:pt x="3745341" y="1868423"/>
                </a:cubicBezTo>
                <a:cubicBezTo>
                  <a:pt x="3602242" y="1901703"/>
                  <a:pt x="3415866" y="1829656"/>
                  <a:pt x="3295900" y="1868423"/>
                </a:cubicBezTo>
                <a:cubicBezTo>
                  <a:pt x="3175934" y="1907190"/>
                  <a:pt x="2859728" y="1821019"/>
                  <a:pt x="2718048" y="1868423"/>
                </a:cubicBezTo>
                <a:cubicBezTo>
                  <a:pt x="2576368" y="1915827"/>
                  <a:pt x="2461208" y="1818987"/>
                  <a:pt x="2225803" y="1868423"/>
                </a:cubicBezTo>
                <a:cubicBezTo>
                  <a:pt x="1990399" y="1917859"/>
                  <a:pt x="1897714" y="1813165"/>
                  <a:pt x="1690754" y="1868423"/>
                </a:cubicBezTo>
                <a:cubicBezTo>
                  <a:pt x="1483794" y="1923681"/>
                  <a:pt x="1358237" y="1861025"/>
                  <a:pt x="1198509" y="1868423"/>
                </a:cubicBezTo>
                <a:cubicBezTo>
                  <a:pt x="1038782" y="1875821"/>
                  <a:pt x="750658" y="1807842"/>
                  <a:pt x="620657" y="1868423"/>
                </a:cubicBezTo>
                <a:cubicBezTo>
                  <a:pt x="490656" y="1929004"/>
                  <a:pt x="286025" y="1845392"/>
                  <a:pt x="0" y="1868423"/>
                </a:cubicBezTo>
                <a:cubicBezTo>
                  <a:pt x="-24869" y="1714460"/>
                  <a:pt x="46461" y="1543125"/>
                  <a:pt x="0" y="1438686"/>
                </a:cubicBezTo>
                <a:cubicBezTo>
                  <a:pt x="-46461" y="1334247"/>
                  <a:pt x="22854" y="1203551"/>
                  <a:pt x="0" y="1008948"/>
                </a:cubicBezTo>
                <a:cubicBezTo>
                  <a:pt x="-22854" y="814345"/>
                  <a:pt x="44158" y="713262"/>
                  <a:pt x="0" y="560527"/>
                </a:cubicBezTo>
                <a:cubicBezTo>
                  <a:pt x="-44158" y="407792"/>
                  <a:pt x="10088" y="208699"/>
                  <a:pt x="0" y="0"/>
                </a:cubicBezTo>
                <a:close/>
              </a:path>
            </a:pathLst>
          </a:custGeom>
          <a:ln w="28575">
            <a:solidFill>
              <a:srgbClr val="00B0F0"/>
            </a:solidFill>
            <a:extLst>
              <a:ext uri="{C807C97D-BFC1-408E-A445-0C87EB9F89A2}">
                <ask:lineSketchStyleProps xmlns:ask="http://schemas.microsoft.com/office/drawing/2018/sketchyshapes" sd="1627279370">
                  <a:prstGeom prst="rect">
                    <a:avLst/>
                  </a:prstGeom>
                  <ask:type>
                    <ask:lineSketchScribble/>
                  </ask:type>
                </ask:lineSketchStyleProps>
              </a:ext>
            </a:extLst>
          </a:ln>
        </p:spPr>
      </p:pic>
      <p:pic>
        <p:nvPicPr>
          <p:cNvPr id="13" name="Picture 12">
            <a:extLst>
              <a:ext uri="{FF2B5EF4-FFF2-40B4-BE49-F238E27FC236}">
                <a16:creationId xmlns:a16="http://schemas.microsoft.com/office/drawing/2014/main" id="{39591F18-4D7C-90BF-ED49-0874AC6831AE}"/>
              </a:ext>
            </a:extLst>
          </p:cNvPr>
          <p:cNvPicPr>
            <a:picLocks noChangeAspect="1"/>
          </p:cNvPicPr>
          <p:nvPr/>
        </p:nvPicPr>
        <p:blipFill>
          <a:blip r:embed="rId6"/>
          <a:stretch>
            <a:fillRect/>
          </a:stretch>
        </p:blipFill>
        <p:spPr>
          <a:xfrm>
            <a:off x="593998" y="2483578"/>
            <a:ext cx="5148434" cy="1163050"/>
          </a:xfrm>
          <a:custGeom>
            <a:avLst/>
            <a:gdLst>
              <a:gd name="connsiteX0" fmla="*/ 0 w 5148434"/>
              <a:gd name="connsiteY0" fmla="*/ 0 h 1163050"/>
              <a:gd name="connsiteX1" fmla="*/ 469080 w 5148434"/>
              <a:gd name="connsiteY1" fmla="*/ 0 h 1163050"/>
              <a:gd name="connsiteX2" fmla="*/ 1144096 w 5148434"/>
              <a:gd name="connsiteY2" fmla="*/ 0 h 1163050"/>
              <a:gd name="connsiteX3" fmla="*/ 1767629 w 5148434"/>
              <a:gd name="connsiteY3" fmla="*/ 0 h 1163050"/>
              <a:gd name="connsiteX4" fmla="*/ 2288193 w 5148434"/>
              <a:gd name="connsiteY4" fmla="*/ 0 h 1163050"/>
              <a:gd name="connsiteX5" fmla="*/ 2757272 w 5148434"/>
              <a:gd name="connsiteY5" fmla="*/ 0 h 1163050"/>
              <a:gd name="connsiteX6" fmla="*/ 3432289 w 5148434"/>
              <a:gd name="connsiteY6" fmla="*/ 0 h 1163050"/>
              <a:gd name="connsiteX7" fmla="*/ 4055822 w 5148434"/>
              <a:gd name="connsiteY7" fmla="*/ 0 h 1163050"/>
              <a:gd name="connsiteX8" fmla="*/ 4627870 w 5148434"/>
              <a:gd name="connsiteY8" fmla="*/ 0 h 1163050"/>
              <a:gd name="connsiteX9" fmla="*/ 5148434 w 5148434"/>
              <a:gd name="connsiteY9" fmla="*/ 0 h 1163050"/>
              <a:gd name="connsiteX10" fmla="*/ 5148434 w 5148434"/>
              <a:gd name="connsiteY10" fmla="*/ 593156 h 1163050"/>
              <a:gd name="connsiteX11" fmla="*/ 5148434 w 5148434"/>
              <a:gd name="connsiteY11" fmla="*/ 1163050 h 1163050"/>
              <a:gd name="connsiteX12" fmla="*/ 4576386 w 5148434"/>
              <a:gd name="connsiteY12" fmla="*/ 1163050 h 1163050"/>
              <a:gd name="connsiteX13" fmla="*/ 4055822 w 5148434"/>
              <a:gd name="connsiteY13" fmla="*/ 1163050 h 1163050"/>
              <a:gd name="connsiteX14" fmla="*/ 3432289 w 5148434"/>
              <a:gd name="connsiteY14" fmla="*/ 1163050 h 1163050"/>
              <a:gd name="connsiteX15" fmla="*/ 2911725 w 5148434"/>
              <a:gd name="connsiteY15" fmla="*/ 1163050 h 1163050"/>
              <a:gd name="connsiteX16" fmla="*/ 2494130 w 5148434"/>
              <a:gd name="connsiteY16" fmla="*/ 1163050 h 1163050"/>
              <a:gd name="connsiteX17" fmla="*/ 2025051 w 5148434"/>
              <a:gd name="connsiteY17" fmla="*/ 1163050 h 1163050"/>
              <a:gd name="connsiteX18" fmla="*/ 1401518 w 5148434"/>
              <a:gd name="connsiteY18" fmla="*/ 1163050 h 1163050"/>
              <a:gd name="connsiteX19" fmla="*/ 726501 w 5148434"/>
              <a:gd name="connsiteY19" fmla="*/ 1163050 h 1163050"/>
              <a:gd name="connsiteX20" fmla="*/ 0 w 5148434"/>
              <a:gd name="connsiteY20" fmla="*/ 1163050 h 1163050"/>
              <a:gd name="connsiteX21" fmla="*/ 0 w 5148434"/>
              <a:gd name="connsiteY21" fmla="*/ 616417 h 1163050"/>
              <a:gd name="connsiteX22" fmla="*/ 0 w 5148434"/>
              <a:gd name="connsiteY22" fmla="*/ 0 h 116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8434" h="1163050" fill="none" extrusionOk="0">
                <a:moveTo>
                  <a:pt x="0" y="0"/>
                </a:moveTo>
                <a:cubicBezTo>
                  <a:pt x="143599" y="-52756"/>
                  <a:pt x="313946" y="50480"/>
                  <a:pt x="469080" y="0"/>
                </a:cubicBezTo>
                <a:cubicBezTo>
                  <a:pt x="624214" y="-50480"/>
                  <a:pt x="937657" y="5608"/>
                  <a:pt x="1144096" y="0"/>
                </a:cubicBezTo>
                <a:cubicBezTo>
                  <a:pt x="1350535" y="-5608"/>
                  <a:pt x="1566324" y="61344"/>
                  <a:pt x="1767629" y="0"/>
                </a:cubicBezTo>
                <a:cubicBezTo>
                  <a:pt x="1968934" y="-61344"/>
                  <a:pt x="2053367" y="40385"/>
                  <a:pt x="2288193" y="0"/>
                </a:cubicBezTo>
                <a:cubicBezTo>
                  <a:pt x="2523019" y="-40385"/>
                  <a:pt x="2580457" y="31341"/>
                  <a:pt x="2757272" y="0"/>
                </a:cubicBezTo>
                <a:cubicBezTo>
                  <a:pt x="2934087" y="-31341"/>
                  <a:pt x="3241906" y="76095"/>
                  <a:pt x="3432289" y="0"/>
                </a:cubicBezTo>
                <a:cubicBezTo>
                  <a:pt x="3622672" y="-76095"/>
                  <a:pt x="3782756" y="1005"/>
                  <a:pt x="4055822" y="0"/>
                </a:cubicBezTo>
                <a:cubicBezTo>
                  <a:pt x="4328888" y="-1005"/>
                  <a:pt x="4422629" y="55559"/>
                  <a:pt x="4627870" y="0"/>
                </a:cubicBezTo>
                <a:cubicBezTo>
                  <a:pt x="4833111" y="-55559"/>
                  <a:pt x="4900531" y="9396"/>
                  <a:pt x="5148434" y="0"/>
                </a:cubicBezTo>
                <a:cubicBezTo>
                  <a:pt x="5186255" y="243719"/>
                  <a:pt x="5141944" y="387865"/>
                  <a:pt x="5148434" y="593156"/>
                </a:cubicBezTo>
                <a:cubicBezTo>
                  <a:pt x="5154924" y="798447"/>
                  <a:pt x="5111888" y="1034924"/>
                  <a:pt x="5148434" y="1163050"/>
                </a:cubicBezTo>
                <a:cubicBezTo>
                  <a:pt x="4979373" y="1170196"/>
                  <a:pt x="4748398" y="1156835"/>
                  <a:pt x="4576386" y="1163050"/>
                </a:cubicBezTo>
                <a:cubicBezTo>
                  <a:pt x="4404374" y="1169265"/>
                  <a:pt x="4286883" y="1140751"/>
                  <a:pt x="4055822" y="1163050"/>
                </a:cubicBezTo>
                <a:cubicBezTo>
                  <a:pt x="3824761" y="1185349"/>
                  <a:pt x="3734403" y="1135323"/>
                  <a:pt x="3432289" y="1163050"/>
                </a:cubicBezTo>
                <a:cubicBezTo>
                  <a:pt x="3130175" y="1190777"/>
                  <a:pt x="3022942" y="1110681"/>
                  <a:pt x="2911725" y="1163050"/>
                </a:cubicBezTo>
                <a:cubicBezTo>
                  <a:pt x="2800508" y="1215419"/>
                  <a:pt x="2687885" y="1133370"/>
                  <a:pt x="2494130" y="1163050"/>
                </a:cubicBezTo>
                <a:cubicBezTo>
                  <a:pt x="2300375" y="1192730"/>
                  <a:pt x="2125666" y="1125324"/>
                  <a:pt x="2025051" y="1163050"/>
                </a:cubicBezTo>
                <a:cubicBezTo>
                  <a:pt x="1924436" y="1200776"/>
                  <a:pt x="1549582" y="1110063"/>
                  <a:pt x="1401518" y="1163050"/>
                </a:cubicBezTo>
                <a:cubicBezTo>
                  <a:pt x="1253454" y="1216037"/>
                  <a:pt x="895152" y="1156969"/>
                  <a:pt x="726501" y="1163050"/>
                </a:cubicBezTo>
                <a:cubicBezTo>
                  <a:pt x="557850" y="1169131"/>
                  <a:pt x="281836" y="1137550"/>
                  <a:pt x="0" y="1163050"/>
                </a:cubicBezTo>
                <a:cubicBezTo>
                  <a:pt x="-43369" y="979967"/>
                  <a:pt x="26236" y="887604"/>
                  <a:pt x="0" y="616417"/>
                </a:cubicBezTo>
                <a:cubicBezTo>
                  <a:pt x="-26236" y="345230"/>
                  <a:pt x="25330" y="127401"/>
                  <a:pt x="0" y="0"/>
                </a:cubicBezTo>
                <a:close/>
              </a:path>
              <a:path w="5148434" h="1163050" stroke="0" extrusionOk="0">
                <a:moveTo>
                  <a:pt x="0" y="0"/>
                </a:moveTo>
                <a:cubicBezTo>
                  <a:pt x="152541" y="-27122"/>
                  <a:pt x="332676" y="46066"/>
                  <a:pt x="520564" y="0"/>
                </a:cubicBezTo>
                <a:cubicBezTo>
                  <a:pt x="708452" y="-46066"/>
                  <a:pt x="972852" y="30790"/>
                  <a:pt x="1195581" y="0"/>
                </a:cubicBezTo>
                <a:cubicBezTo>
                  <a:pt x="1418310" y="-30790"/>
                  <a:pt x="1416882" y="5198"/>
                  <a:pt x="1613176" y="0"/>
                </a:cubicBezTo>
                <a:cubicBezTo>
                  <a:pt x="1809470" y="-5198"/>
                  <a:pt x="2003255" y="8075"/>
                  <a:pt x="2133740" y="0"/>
                </a:cubicBezTo>
                <a:cubicBezTo>
                  <a:pt x="2264225" y="-8075"/>
                  <a:pt x="2559867" y="25222"/>
                  <a:pt x="2705788" y="0"/>
                </a:cubicBezTo>
                <a:cubicBezTo>
                  <a:pt x="2851709" y="-25222"/>
                  <a:pt x="3108188" y="47475"/>
                  <a:pt x="3380805" y="0"/>
                </a:cubicBezTo>
                <a:cubicBezTo>
                  <a:pt x="3653422" y="-47475"/>
                  <a:pt x="3628193" y="43479"/>
                  <a:pt x="3798400" y="0"/>
                </a:cubicBezTo>
                <a:cubicBezTo>
                  <a:pt x="3968607" y="-43479"/>
                  <a:pt x="4156597" y="31028"/>
                  <a:pt x="4318964" y="0"/>
                </a:cubicBezTo>
                <a:cubicBezTo>
                  <a:pt x="4481331" y="-31028"/>
                  <a:pt x="4856590" y="84526"/>
                  <a:pt x="5148434" y="0"/>
                </a:cubicBezTo>
                <a:cubicBezTo>
                  <a:pt x="5186150" y="250038"/>
                  <a:pt x="5111748" y="393329"/>
                  <a:pt x="5148434" y="604786"/>
                </a:cubicBezTo>
                <a:cubicBezTo>
                  <a:pt x="5185120" y="816243"/>
                  <a:pt x="5087149" y="943214"/>
                  <a:pt x="5148434" y="1163050"/>
                </a:cubicBezTo>
                <a:cubicBezTo>
                  <a:pt x="4908589" y="1224525"/>
                  <a:pt x="4812855" y="1156848"/>
                  <a:pt x="4627870" y="1163050"/>
                </a:cubicBezTo>
                <a:cubicBezTo>
                  <a:pt x="4442885" y="1169252"/>
                  <a:pt x="4294563" y="1112089"/>
                  <a:pt x="4158791" y="1163050"/>
                </a:cubicBezTo>
                <a:cubicBezTo>
                  <a:pt x="4023019" y="1214011"/>
                  <a:pt x="3894734" y="1158690"/>
                  <a:pt x="3741195" y="1163050"/>
                </a:cubicBezTo>
                <a:cubicBezTo>
                  <a:pt x="3587656" y="1167410"/>
                  <a:pt x="3423414" y="1145517"/>
                  <a:pt x="3220631" y="1163050"/>
                </a:cubicBezTo>
                <a:cubicBezTo>
                  <a:pt x="3017848" y="1180583"/>
                  <a:pt x="2694755" y="1117648"/>
                  <a:pt x="2545615" y="1163050"/>
                </a:cubicBezTo>
                <a:cubicBezTo>
                  <a:pt x="2396475" y="1208452"/>
                  <a:pt x="2226728" y="1107392"/>
                  <a:pt x="1922082" y="1163050"/>
                </a:cubicBezTo>
                <a:cubicBezTo>
                  <a:pt x="1617436" y="1218708"/>
                  <a:pt x="1712901" y="1160415"/>
                  <a:pt x="1504487" y="1163050"/>
                </a:cubicBezTo>
                <a:cubicBezTo>
                  <a:pt x="1296074" y="1165685"/>
                  <a:pt x="1218204" y="1114756"/>
                  <a:pt x="1086892" y="1163050"/>
                </a:cubicBezTo>
                <a:cubicBezTo>
                  <a:pt x="955580" y="1211344"/>
                  <a:pt x="834363" y="1123955"/>
                  <a:pt x="669296" y="1163050"/>
                </a:cubicBezTo>
                <a:cubicBezTo>
                  <a:pt x="504229" y="1202145"/>
                  <a:pt x="159981" y="1160921"/>
                  <a:pt x="0" y="1163050"/>
                </a:cubicBezTo>
                <a:cubicBezTo>
                  <a:pt x="-15103" y="885238"/>
                  <a:pt x="64003" y="728665"/>
                  <a:pt x="0" y="558264"/>
                </a:cubicBezTo>
                <a:cubicBezTo>
                  <a:pt x="-64003" y="387863"/>
                  <a:pt x="61303" y="238035"/>
                  <a:pt x="0" y="0"/>
                </a:cubicBezTo>
                <a:close/>
              </a:path>
            </a:pathLst>
          </a:custGeom>
          <a:ln w="28575">
            <a:solidFill>
              <a:srgbClr val="00B0F0"/>
            </a:solidFill>
            <a:extLst>
              <a:ext uri="{C807C97D-BFC1-408E-A445-0C87EB9F89A2}">
                <ask:lineSketchStyleProps xmlns:ask="http://schemas.microsoft.com/office/drawing/2018/sketchyshapes" sd="2642102777">
                  <a:prstGeom prst="rect">
                    <a:avLst/>
                  </a:prstGeom>
                  <ask:type>
                    <ask:lineSketchScribble/>
                  </ask:type>
                </ask:lineSketchStyleProps>
              </a:ext>
            </a:extLst>
          </a:ln>
        </p:spPr>
      </p:pic>
      <p:pic>
        <p:nvPicPr>
          <p:cNvPr id="15" name="Picture 14">
            <a:extLst>
              <a:ext uri="{FF2B5EF4-FFF2-40B4-BE49-F238E27FC236}">
                <a16:creationId xmlns:a16="http://schemas.microsoft.com/office/drawing/2014/main" id="{72C34407-BD64-8891-90C3-4C1FA0BDCDB8}"/>
              </a:ext>
            </a:extLst>
          </p:cNvPr>
          <p:cNvPicPr>
            <a:picLocks noChangeAspect="1"/>
          </p:cNvPicPr>
          <p:nvPr/>
        </p:nvPicPr>
        <p:blipFill>
          <a:blip r:embed="rId7"/>
          <a:stretch>
            <a:fillRect/>
          </a:stretch>
        </p:blipFill>
        <p:spPr>
          <a:xfrm>
            <a:off x="5919216" y="6137414"/>
            <a:ext cx="5325218" cy="527335"/>
          </a:xfrm>
          <a:custGeom>
            <a:avLst/>
            <a:gdLst>
              <a:gd name="connsiteX0" fmla="*/ 0 w 5325218"/>
              <a:gd name="connsiteY0" fmla="*/ 0 h 527335"/>
              <a:gd name="connsiteX1" fmla="*/ 485187 w 5325218"/>
              <a:gd name="connsiteY1" fmla="*/ 0 h 527335"/>
              <a:gd name="connsiteX2" fmla="*/ 1023625 w 5325218"/>
              <a:gd name="connsiteY2" fmla="*/ 0 h 527335"/>
              <a:gd name="connsiteX3" fmla="*/ 1562064 w 5325218"/>
              <a:gd name="connsiteY3" fmla="*/ 0 h 527335"/>
              <a:gd name="connsiteX4" fmla="*/ 2153755 w 5325218"/>
              <a:gd name="connsiteY4" fmla="*/ 0 h 527335"/>
              <a:gd name="connsiteX5" fmla="*/ 2745446 w 5325218"/>
              <a:gd name="connsiteY5" fmla="*/ 0 h 527335"/>
              <a:gd name="connsiteX6" fmla="*/ 3177380 w 5325218"/>
              <a:gd name="connsiteY6" fmla="*/ 0 h 527335"/>
              <a:gd name="connsiteX7" fmla="*/ 3715819 w 5325218"/>
              <a:gd name="connsiteY7" fmla="*/ 0 h 527335"/>
              <a:gd name="connsiteX8" fmla="*/ 4254257 w 5325218"/>
              <a:gd name="connsiteY8" fmla="*/ 0 h 527335"/>
              <a:gd name="connsiteX9" fmla="*/ 5325218 w 5325218"/>
              <a:gd name="connsiteY9" fmla="*/ 0 h 527335"/>
              <a:gd name="connsiteX10" fmla="*/ 5325218 w 5325218"/>
              <a:gd name="connsiteY10" fmla="*/ 527335 h 527335"/>
              <a:gd name="connsiteX11" fmla="*/ 4840031 w 5325218"/>
              <a:gd name="connsiteY11" fmla="*/ 527335 h 527335"/>
              <a:gd name="connsiteX12" fmla="*/ 4248341 w 5325218"/>
              <a:gd name="connsiteY12" fmla="*/ 527335 h 527335"/>
              <a:gd name="connsiteX13" fmla="*/ 3709902 w 5325218"/>
              <a:gd name="connsiteY13" fmla="*/ 527335 h 527335"/>
              <a:gd name="connsiteX14" fmla="*/ 3171463 w 5325218"/>
              <a:gd name="connsiteY14" fmla="*/ 527335 h 527335"/>
              <a:gd name="connsiteX15" fmla="*/ 2739529 w 5325218"/>
              <a:gd name="connsiteY15" fmla="*/ 527335 h 527335"/>
              <a:gd name="connsiteX16" fmla="*/ 2307594 w 5325218"/>
              <a:gd name="connsiteY16" fmla="*/ 527335 h 527335"/>
              <a:gd name="connsiteX17" fmla="*/ 1875660 w 5325218"/>
              <a:gd name="connsiteY17" fmla="*/ 527335 h 527335"/>
              <a:gd name="connsiteX18" fmla="*/ 1283969 w 5325218"/>
              <a:gd name="connsiteY18" fmla="*/ 527335 h 527335"/>
              <a:gd name="connsiteX19" fmla="*/ 852035 w 5325218"/>
              <a:gd name="connsiteY19" fmla="*/ 527335 h 527335"/>
              <a:gd name="connsiteX20" fmla="*/ 0 w 5325218"/>
              <a:gd name="connsiteY20" fmla="*/ 527335 h 527335"/>
              <a:gd name="connsiteX21" fmla="*/ 0 w 5325218"/>
              <a:gd name="connsiteY21" fmla="*/ 0 h 52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25218" h="527335" fill="none" extrusionOk="0">
                <a:moveTo>
                  <a:pt x="0" y="0"/>
                </a:moveTo>
                <a:cubicBezTo>
                  <a:pt x="182829" y="-886"/>
                  <a:pt x="356062" y="1158"/>
                  <a:pt x="485187" y="0"/>
                </a:cubicBezTo>
                <a:cubicBezTo>
                  <a:pt x="614312" y="-1158"/>
                  <a:pt x="819282" y="137"/>
                  <a:pt x="1023625" y="0"/>
                </a:cubicBezTo>
                <a:cubicBezTo>
                  <a:pt x="1227968" y="-137"/>
                  <a:pt x="1387501" y="9908"/>
                  <a:pt x="1562064" y="0"/>
                </a:cubicBezTo>
                <a:cubicBezTo>
                  <a:pt x="1736627" y="-9908"/>
                  <a:pt x="1932836" y="12404"/>
                  <a:pt x="2153755" y="0"/>
                </a:cubicBezTo>
                <a:cubicBezTo>
                  <a:pt x="2374674" y="-12404"/>
                  <a:pt x="2490427" y="4915"/>
                  <a:pt x="2745446" y="0"/>
                </a:cubicBezTo>
                <a:cubicBezTo>
                  <a:pt x="3000465" y="-4915"/>
                  <a:pt x="2987321" y="38120"/>
                  <a:pt x="3177380" y="0"/>
                </a:cubicBezTo>
                <a:cubicBezTo>
                  <a:pt x="3367439" y="-38120"/>
                  <a:pt x="3601747" y="26358"/>
                  <a:pt x="3715819" y="0"/>
                </a:cubicBezTo>
                <a:cubicBezTo>
                  <a:pt x="3829891" y="-26358"/>
                  <a:pt x="4014660" y="42082"/>
                  <a:pt x="4254257" y="0"/>
                </a:cubicBezTo>
                <a:cubicBezTo>
                  <a:pt x="4493854" y="-42082"/>
                  <a:pt x="4977078" y="93437"/>
                  <a:pt x="5325218" y="0"/>
                </a:cubicBezTo>
                <a:cubicBezTo>
                  <a:pt x="5364901" y="127154"/>
                  <a:pt x="5315164" y="280268"/>
                  <a:pt x="5325218" y="527335"/>
                </a:cubicBezTo>
                <a:cubicBezTo>
                  <a:pt x="5180402" y="546223"/>
                  <a:pt x="5044078" y="479584"/>
                  <a:pt x="4840031" y="527335"/>
                </a:cubicBezTo>
                <a:cubicBezTo>
                  <a:pt x="4635984" y="575086"/>
                  <a:pt x="4368950" y="519423"/>
                  <a:pt x="4248341" y="527335"/>
                </a:cubicBezTo>
                <a:cubicBezTo>
                  <a:pt x="4127732" y="535247"/>
                  <a:pt x="3867757" y="467585"/>
                  <a:pt x="3709902" y="527335"/>
                </a:cubicBezTo>
                <a:cubicBezTo>
                  <a:pt x="3552047" y="587085"/>
                  <a:pt x="3353318" y="512951"/>
                  <a:pt x="3171463" y="527335"/>
                </a:cubicBezTo>
                <a:cubicBezTo>
                  <a:pt x="2989608" y="541719"/>
                  <a:pt x="2938197" y="522053"/>
                  <a:pt x="2739529" y="527335"/>
                </a:cubicBezTo>
                <a:cubicBezTo>
                  <a:pt x="2540861" y="532617"/>
                  <a:pt x="2405886" y="488535"/>
                  <a:pt x="2307594" y="527335"/>
                </a:cubicBezTo>
                <a:cubicBezTo>
                  <a:pt x="2209302" y="566135"/>
                  <a:pt x="1974533" y="476877"/>
                  <a:pt x="1875660" y="527335"/>
                </a:cubicBezTo>
                <a:cubicBezTo>
                  <a:pt x="1776787" y="577793"/>
                  <a:pt x="1481375" y="468162"/>
                  <a:pt x="1283969" y="527335"/>
                </a:cubicBezTo>
                <a:cubicBezTo>
                  <a:pt x="1086563" y="586508"/>
                  <a:pt x="980372" y="496132"/>
                  <a:pt x="852035" y="527335"/>
                </a:cubicBezTo>
                <a:cubicBezTo>
                  <a:pt x="723698" y="558538"/>
                  <a:pt x="330824" y="440732"/>
                  <a:pt x="0" y="527335"/>
                </a:cubicBezTo>
                <a:cubicBezTo>
                  <a:pt x="-61744" y="318244"/>
                  <a:pt x="56231" y="196406"/>
                  <a:pt x="0" y="0"/>
                </a:cubicBezTo>
                <a:close/>
              </a:path>
              <a:path w="5325218" h="527335" stroke="0" extrusionOk="0">
                <a:moveTo>
                  <a:pt x="0" y="0"/>
                </a:moveTo>
                <a:cubicBezTo>
                  <a:pt x="204215" y="-68278"/>
                  <a:pt x="419279" y="23616"/>
                  <a:pt x="644943" y="0"/>
                </a:cubicBezTo>
                <a:cubicBezTo>
                  <a:pt x="870607" y="-23616"/>
                  <a:pt x="1028633" y="66009"/>
                  <a:pt x="1236634" y="0"/>
                </a:cubicBezTo>
                <a:cubicBezTo>
                  <a:pt x="1444635" y="-66009"/>
                  <a:pt x="1560782" y="17515"/>
                  <a:pt x="1881577" y="0"/>
                </a:cubicBezTo>
                <a:cubicBezTo>
                  <a:pt x="2202372" y="-17515"/>
                  <a:pt x="2378884" y="36469"/>
                  <a:pt x="2579772" y="0"/>
                </a:cubicBezTo>
                <a:cubicBezTo>
                  <a:pt x="2780660" y="-36469"/>
                  <a:pt x="2936157" y="47097"/>
                  <a:pt x="3064959" y="0"/>
                </a:cubicBezTo>
                <a:cubicBezTo>
                  <a:pt x="3193761" y="-47097"/>
                  <a:pt x="3459585" y="59053"/>
                  <a:pt x="3763154" y="0"/>
                </a:cubicBezTo>
                <a:cubicBezTo>
                  <a:pt x="4066724" y="-59053"/>
                  <a:pt x="4320444" y="82102"/>
                  <a:pt x="4461349" y="0"/>
                </a:cubicBezTo>
                <a:cubicBezTo>
                  <a:pt x="4602255" y="-82102"/>
                  <a:pt x="5093278" y="74054"/>
                  <a:pt x="5325218" y="0"/>
                </a:cubicBezTo>
                <a:cubicBezTo>
                  <a:pt x="5379418" y="169119"/>
                  <a:pt x="5285041" y="346152"/>
                  <a:pt x="5325218" y="527335"/>
                </a:cubicBezTo>
                <a:cubicBezTo>
                  <a:pt x="5113492" y="545708"/>
                  <a:pt x="5000103" y="503204"/>
                  <a:pt x="4893284" y="527335"/>
                </a:cubicBezTo>
                <a:cubicBezTo>
                  <a:pt x="4786465" y="551466"/>
                  <a:pt x="4590656" y="472811"/>
                  <a:pt x="4301593" y="527335"/>
                </a:cubicBezTo>
                <a:cubicBezTo>
                  <a:pt x="4012530" y="581859"/>
                  <a:pt x="3895034" y="496322"/>
                  <a:pt x="3709902" y="527335"/>
                </a:cubicBezTo>
                <a:cubicBezTo>
                  <a:pt x="3524770" y="558348"/>
                  <a:pt x="3335717" y="470395"/>
                  <a:pt x="3064959" y="527335"/>
                </a:cubicBezTo>
                <a:cubicBezTo>
                  <a:pt x="2794201" y="584275"/>
                  <a:pt x="2707281" y="470900"/>
                  <a:pt x="2473268" y="527335"/>
                </a:cubicBezTo>
                <a:cubicBezTo>
                  <a:pt x="2239255" y="583770"/>
                  <a:pt x="2152357" y="480315"/>
                  <a:pt x="1988081" y="527335"/>
                </a:cubicBezTo>
                <a:cubicBezTo>
                  <a:pt x="1823805" y="574355"/>
                  <a:pt x="1596949" y="503841"/>
                  <a:pt x="1289886" y="527335"/>
                </a:cubicBezTo>
                <a:cubicBezTo>
                  <a:pt x="982824" y="550829"/>
                  <a:pt x="985988" y="499234"/>
                  <a:pt x="698195" y="527335"/>
                </a:cubicBezTo>
                <a:cubicBezTo>
                  <a:pt x="410402" y="555436"/>
                  <a:pt x="285060" y="507134"/>
                  <a:pt x="0" y="527335"/>
                </a:cubicBezTo>
                <a:cubicBezTo>
                  <a:pt x="-33347" y="314127"/>
                  <a:pt x="35661" y="227543"/>
                  <a:pt x="0" y="0"/>
                </a:cubicBezTo>
                <a:close/>
              </a:path>
            </a:pathLst>
          </a:custGeom>
          <a:ln w="28575">
            <a:solidFill>
              <a:srgbClr val="00B0F0"/>
            </a:solidFill>
            <a:extLst>
              <a:ext uri="{C807C97D-BFC1-408E-A445-0C87EB9F89A2}">
                <ask:lineSketchStyleProps xmlns:ask="http://schemas.microsoft.com/office/drawing/2018/sketchyshapes" sd="2379805655">
                  <a:prstGeom prst="rect">
                    <a:avLst/>
                  </a:prstGeom>
                  <ask:type>
                    <ask:lineSketchScribble/>
                  </ask:type>
                </ask:lineSketchStyleProps>
              </a:ext>
            </a:extLst>
          </a:ln>
        </p:spPr>
      </p:pic>
      <p:pic>
        <p:nvPicPr>
          <p:cNvPr id="17" name="Picture 16">
            <a:extLst>
              <a:ext uri="{FF2B5EF4-FFF2-40B4-BE49-F238E27FC236}">
                <a16:creationId xmlns:a16="http://schemas.microsoft.com/office/drawing/2014/main" id="{5D4DAC46-940B-76FD-160D-8ACC2BEAD760}"/>
              </a:ext>
            </a:extLst>
          </p:cNvPr>
          <p:cNvPicPr>
            <a:picLocks noChangeAspect="1"/>
          </p:cNvPicPr>
          <p:nvPr/>
        </p:nvPicPr>
        <p:blipFill>
          <a:blip r:embed="rId8"/>
          <a:stretch>
            <a:fillRect/>
          </a:stretch>
        </p:blipFill>
        <p:spPr>
          <a:xfrm>
            <a:off x="593997" y="3719540"/>
            <a:ext cx="5195371" cy="1118621"/>
          </a:xfrm>
          <a:custGeom>
            <a:avLst/>
            <a:gdLst>
              <a:gd name="connsiteX0" fmla="*/ 0 w 5195371"/>
              <a:gd name="connsiteY0" fmla="*/ 0 h 1118621"/>
              <a:gd name="connsiteX1" fmla="*/ 473356 w 5195371"/>
              <a:gd name="connsiteY1" fmla="*/ 0 h 1118621"/>
              <a:gd name="connsiteX2" fmla="*/ 1154527 w 5195371"/>
              <a:gd name="connsiteY2" fmla="*/ 0 h 1118621"/>
              <a:gd name="connsiteX3" fmla="*/ 1575929 w 5195371"/>
              <a:gd name="connsiteY3" fmla="*/ 0 h 1118621"/>
              <a:gd name="connsiteX4" fmla="*/ 2153193 w 5195371"/>
              <a:gd name="connsiteY4" fmla="*/ 0 h 1118621"/>
              <a:gd name="connsiteX5" fmla="*/ 2678502 w 5195371"/>
              <a:gd name="connsiteY5" fmla="*/ 0 h 1118621"/>
              <a:gd name="connsiteX6" fmla="*/ 3255766 w 5195371"/>
              <a:gd name="connsiteY6" fmla="*/ 0 h 1118621"/>
              <a:gd name="connsiteX7" fmla="*/ 3677168 w 5195371"/>
              <a:gd name="connsiteY7" fmla="*/ 0 h 1118621"/>
              <a:gd name="connsiteX8" fmla="*/ 4098570 w 5195371"/>
              <a:gd name="connsiteY8" fmla="*/ 0 h 1118621"/>
              <a:gd name="connsiteX9" fmla="*/ 5195371 w 5195371"/>
              <a:gd name="connsiteY9" fmla="*/ 0 h 1118621"/>
              <a:gd name="connsiteX10" fmla="*/ 5195371 w 5195371"/>
              <a:gd name="connsiteY10" fmla="*/ 536938 h 1118621"/>
              <a:gd name="connsiteX11" fmla="*/ 5195371 w 5195371"/>
              <a:gd name="connsiteY11" fmla="*/ 1118621 h 1118621"/>
              <a:gd name="connsiteX12" fmla="*/ 4722015 w 5195371"/>
              <a:gd name="connsiteY12" fmla="*/ 1118621 h 1118621"/>
              <a:gd name="connsiteX13" fmla="*/ 4040844 w 5195371"/>
              <a:gd name="connsiteY13" fmla="*/ 1118621 h 1118621"/>
              <a:gd name="connsiteX14" fmla="*/ 3515534 w 5195371"/>
              <a:gd name="connsiteY14" fmla="*/ 1118621 h 1118621"/>
              <a:gd name="connsiteX15" fmla="*/ 2938271 w 5195371"/>
              <a:gd name="connsiteY15" fmla="*/ 1118621 h 1118621"/>
              <a:gd name="connsiteX16" fmla="*/ 2516869 w 5195371"/>
              <a:gd name="connsiteY16" fmla="*/ 1118621 h 1118621"/>
              <a:gd name="connsiteX17" fmla="*/ 1939605 w 5195371"/>
              <a:gd name="connsiteY17" fmla="*/ 1118621 h 1118621"/>
              <a:gd name="connsiteX18" fmla="*/ 1518203 w 5195371"/>
              <a:gd name="connsiteY18" fmla="*/ 1118621 h 1118621"/>
              <a:gd name="connsiteX19" fmla="*/ 888986 w 5195371"/>
              <a:gd name="connsiteY19" fmla="*/ 1118621 h 1118621"/>
              <a:gd name="connsiteX20" fmla="*/ 0 w 5195371"/>
              <a:gd name="connsiteY20" fmla="*/ 1118621 h 1118621"/>
              <a:gd name="connsiteX21" fmla="*/ 0 w 5195371"/>
              <a:gd name="connsiteY21" fmla="*/ 592869 h 1118621"/>
              <a:gd name="connsiteX22" fmla="*/ 0 w 5195371"/>
              <a:gd name="connsiteY22" fmla="*/ 0 h 111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5371" h="1118621" fill="none" extrusionOk="0">
                <a:moveTo>
                  <a:pt x="0" y="0"/>
                </a:moveTo>
                <a:cubicBezTo>
                  <a:pt x="165338" y="-23730"/>
                  <a:pt x="236975" y="32745"/>
                  <a:pt x="473356" y="0"/>
                </a:cubicBezTo>
                <a:cubicBezTo>
                  <a:pt x="709737" y="-32745"/>
                  <a:pt x="897819" y="36355"/>
                  <a:pt x="1154527" y="0"/>
                </a:cubicBezTo>
                <a:cubicBezTo>
                  <a:pt x="1411235" y="-36355"/>
                  <a:pt x="1409788" y="39508"/>
                  <a:pt x="1575929" y="0"/>
                </a:cubicBezTo>
                <a:cubicBezTo>
                  <a:pt x="1742070" y="-39508"/>
                  <a:pt x="1932495" y="51260"/>
                  <a:pt x="2153193" y="0"/>
                </a:cubicBezTo>
                <a:cubicBezTo>
                  <a:pt x="2373891" y="-51260"/>
                  <a:pt x="2477699" y="3498"/>
                  <a:pt x="2678502" y="0"/>
                </a:cubicBezTo>
                <a:cubicBezTo>
                  <a:pt x="2879305" y="-3498"/>
                  <a:pt x="3132971" y="51565"/>
                  <a:pt x="3255766" y="0"/>
                </a:cubicBezTo>
                <a:cubicBezTo>
                  <a:pt x="3378561" y="-51565"/>
                  <a:pt x="3581146" y="14415"/>
                  <a:pt x="3677168" y="0"/>
                </a:cubicBezTo>
                <a:cubicBezTo>
                  <a:pt x="3773190" y="-14415"/>
                  <a:pt x="3965641" y="17189"/>
                  <a:pt x="4098570" y="0"/>
                </a:cubicBezTo>
                <a:cubicBezTo>
                  <a:pt x="4231499" y="-17189"/>
                  <a:pt x="4816773" y="41615"/>
                  <a:pt x="5195371" y="0"/>
                </a:cubicBezTo>
                <a:cubicBezTo>
                  <a:pt x="5198796" y="243359"/>
                  <a:pt x="5157086" y="281502"/>
                  <a:pt x="5195371" y="536938"/>
                </a:cubicBezTo>
                <a:cubicBezTo>
                  <a:pt x="5233656" y="792374"/>
                  <a:pt x="5170473" y="968299"/>
                  <a:pt x="5195371" y="1118621"/>
                </a:cubicBezTo>
                <a:cubicBezTo>
                  <a:pt x="4990822" y="1146238"/>
                  <a:pt x="4918657" y="1093603"/>
                  <a:pt x="4722015" y="1118621"/>
                </a:cubicBezTo>
                <a:cubicBezTo>
                  <a:pt x="4525373" y="1143639"/>
                  <a:pt x="4360409" y="1116377"/>
                  <a:pt x="4040844" y="1118621"/>
                </a:cubicBezTo>
                <a:cubicBezTo>
                  <a:pt x="3721279" y="1120865"/>
                  <a:pt x="3704460" y="1094512"/>
                  <a:pt x="3515534" y="1118621"/>
                </a:cubicBezTo>
                <a:cubicBezTo>
                  <a:pt x="3326608" y="1142730"/>
                  <a:pt x="3207395" y="1100439"/>
                  <a:pt x="2938271" y="1118621"/>
                </a:cubicBezTo>
                <a:cubicBezTo>
                  <a:pt x="2669147" y="1136803"/>
                  <a:pt x="2605481" y="1111575"/>
                  <a:pt x="2516869" y="1118621"/>
                </a:cubicBezTo>
                <a:cubicBezTo>
                  <a:pt x="2428257" y="1125667"/>
                  <a:pt x="2114728" y="1069222"/>
                  <a:pt x="1939605" y="1118621"/>
                </a:cubicBezTo>
                <a:cubicBezTo>
                  <a:pt x="1764482" y="1168020"/>
                  <a:pt x="1724098" y="1088402"/>
                  <a:pt x="1518203" y="1118621"/>
                </a:cubicBezTo>
                <a:cubicBezTo>
                  <a:pt x="1312308" y="1148840"/>
                  <a:pt x="1135930" y="1103764"/>
                  <a:pt x="888986" y="1118621"/>
                </a:cubicBezTo>
                <a:cubicBezTo>
                  <a:pt x="642042" y="1133478"/>
                  <a:pt x="214094" y="1020452"/>
                  <a:pt x="0" y="1118621"/>
                </a:cubicBezTo>
                <a:cubicBezTo>
                  <a:pt x="-39525" y="923147"/>
                  <a:pt x="6757" y="711875"/>
                  <a:pt x="0" y="592869"/>
                </a:cubicBezTo>
                <a:cubicBezTo>
                  <a:pt x="-6757" y="473863"/>
                  <a:pt x="10535" y="152343"/>
                  <a:pt x="0" y="0"/>
                </a:cubicBezTo>
                <a:close/>
              </a:path>
              <a:path w="5195371" h="1118621" stroke="0" extrusionOk="0">
                <a:moveTo>
                  <a:pt x="0" y="0"/>
                </a:moveTo>
                <a:cubicBezTo>
                  <a:pt x="194830" y="-50508"/>
                  <a:pt x="268496" y="17481"/>
                  <a:pt x="421402" y="0"/>
                </a:cubicBezTo>
                <a:cubicBezTo>
                  <a:pt x="574308" y="-17481"/>
                  <a:pt x="700337" y="29909"/>
                  <a:pt x="842805" y="0"/>
                </a:cubicBezTo>
                <a:cubicBezTo>
                  <a:pt x="985273" y="-29909"/>
                  <a:pt x="1379308" y="16314"/>
                  <a:pt x="1523975" y="0"/>
                </a:cubicBezTo>
                <a:cubicBezTo>
                  <a:pt x="1668642" y="-16314"/>
                  <a:pt x="2052510" y="21382"/>
                  <a:pt x="2205146" y="0"/>
                </a:cubicBezTo>
                <a:cubicBezTo>
                  <a:pt x="2357782" y="-21382"/>
                  <a:pt x="2685544" y="62145"/>
                  <a:pt x="2886317" y="0"/>
                </a:cubicBezTo>
                <a:cubicBezTo>
                  <a:pt x="3087090" y="-62145"/>
                  <a:pt x="3179561" y="23602"/>
                  <a:pt x="3411627" y="0"/>
                </a:cubicBezTo>
                <a:cubicBezTo>
                  <a:pt x="3643693" y="-23602"/>
                  <a:pt x="3695572" y="28293"/>
                  <a:pt x="3833029" y="0"/>
                </a:cubicBezTo>
                <a:cubicBezTo>
                  <a:pt x="3970486" y="-28293"/>
                  <a:pt x="4236092" y="53862"/>
                  <a:pt x="4410293" y="0"/>
                </a:cubicBezTo>
                <a:cubicBezTo>
                  <a:pt x="4584494" y="-53862"/>
                  <a:pt x="5028052" y="54102"/>
                  <a:pt x="5195371" y="0"/>
                </a:cubicBezTo>
                <a:cubicBezTo>
                  <a:pt x="5230214" y="116783"/>
                  <a:pt x="5176750" y="300255"/>
                  <a:pt x="5195371" y="581683"/>
                </a:cubicBezTo>
                <a:cubicBezTo>
                  <a:pt x="5213992" y="863111"/>
                  <a:pt x="5146694" y="888952"/>
                  <a:pt x="5195371" y="1118621"/>
                </a:cubicBezTo>
                <a:cubicBezTo>
                  <a:pt x="4989721" y="1138639"/>
                  <a:pt x="4825374" y="1099547"/>
                  <a:pt x="4514200" y="1118621"/>
                </a:cubicBezTo>
                <a:cubicBezTo>
                  <a:pt x="4203026" y="1137695"/>
                  <a:pt x="4108491" y="1094527"/>
                  <a:pt x="3936937" y="1118621"/>
                </a:cubicBezTo>
                <a:cubicBezTo>
                  <a:pt x="3765383" y="1142715"/>
                  <a:pt x="3590370" y="1111869"/>
                  <a:pt x="3463581" y="1118621"/>
                </a:cubicBezTo>
                <a:cubicBezTo>
                  <a:pt x="3336792" y="1125373"/>
                  <a:pt x="3210567" y="1104048"/>
                  <a:pt x="2990225" y="1118621"/>
                </a:cubicBezTo>
                <a:cubicBezTo>
                  <a:pt x="2769883" y="1133194"/>
                  <a:pt x="2526583" y="1082534"/>
                  <a:pt x="2309054" y="1118621"/>
                </a:cubicBezTo>
                <a:cubicBezTo>
                  <a:pt x="2091525" y="1154708"/>
                  <a:pt x="1949890" y="1043404"/>
                  <a:pt x="1679837" y="1118621"/>
                </a:cubicBezTo>
                <a:cubicBezTo>
                  <a:pt x="1409784" y="1193838"/>
                  <a:pt x="1209526" y="1072427"/>
                  <a:pt x="1050619" y="1118621"/>
                </a:cubicBezTo>
                <a:cubicBezTo>
                  <a:pt x="891712" y="1164815"/>
                  <a:pt x="262366" y="1065636"/>
                  <a:pt x="0" y="1118621"/>
                </a:cubicBezTo>
                <a:cubicBezTo>
                  <a:pt x="-65291" y="961733"/>
                  <a:pt x="32553" y="721702"/>
                  <a:pt x="0" y="548124"/>
                </a:cubicBezTo>
                <a:cubicBezTo>
                  <a:pt x="-32553" y="374546"/>
                  <a:pt x="61443" y="191940"/>
                  <a:pt x="0" y="0"/>
                </a:cubicBezTo>
                <a:close/>
              </a:path>
            </a:pathLst>
          </a:custGeom>
          <a:ln w="28575">
            <a:solidFill>
              <a:srgbClr val="00B0F0"/>
            </a:solidFill>
            <a:extLst>
              <a:ext uri="{C807C97D-BFC1-408E-A445-0C87EB9F89A2}">
                <ask:lineSketchStyleProps xmlns:ask="http://schemas.microsoft.com/office/drawing/2018/sketchyshapes" sd="1771019717">
                  <a:prstGeom prst="rect">
                    <a:avLst/>
                  </a:prstGeom>
                  <ask:type>
                    <ask:lineSketchScribble/>
                  </ask:type>
                </ask:lineSketchStyleProps>
              </a:ext>
            </a:extLst>
          </a:ln>
        </p:spPr>
      </p:pic>
      <p:sp>
        <p:nvSpPr>
          <p:cNvPr id="18" name="TextBox 17">
            <a:extLst>
              <a:ext uri="{FF2B5EF4-FFF2-40B4-BE49-F238E27FC236}">
                <a16:creationId xmlns:a16="http://schemas.microsoft.com/office/drawing/2014/main" id="{CE217CBF-72AF-FE2B-77A7-21766B37BAC9}"/>
              </a:ext>
            </a:extLst>
          </p:cNvPr>
          <p:cNvSpPr txBox="1"/>
          <p:nvPr/>
        </p:nvSpPr>
        <p:spPr>
          <a:xfrm>
            <a:off x="3576447" y="1587812"/>
            <a:ext cx="2219325" cy="369332"/>
          </a:xfrm>
          <a:prstGeom prst="rect">
            <a:avLst/>
          </a:prstGeom>
          <a:noFill/>
        </p:spPr>
        <p:txBody>
          <a:bodyPr wrap="square" rtlCol="0">
            <a:spAutoFit/>
          </a:bodyPr>
          <a:lstStyle/>
          <a:p>
            <a:r>
              <a:rPr lang="en-US" b="1" dirty="0">
                <a:solidFill>
                  <a:schemeClr val="accent1"/>
                </a:solidFill>
              </a:rPr>
              <a:t>Associative property</a:t>
            </a:r>
            <a:endParaRPr lang="en-AU" b="1" dirty="0">
              <a:solidFill>
                <a:schemeClr val="accent1"/>
              </a:solidFill>
            </a:endParaRPr>
          </a:p>
        </p:txBody>
      </p:sp>
      <p:sp>
        <p:nvSpPr>
          <p:cNvPr id="19" name="TextBox 18">
            <a:extLst>
              <a:ext uri="{FF2B5EF4-FFF2-40B4-BE49-F238E27FC236}">
                <a16:creationId xmlns:a16="http://schemas.microsoft.com/office/drawing/2014/main" id="{734300F2-71E7-6E08-E02A-08BD6AC88B9E}"/>
              </a:ext>
            </a:extLst>
          </p:cNvPr>
          <p:cNvSpPr txBox="1"/>
          <p:nvPr/>
        </p:nvSpPr>
        <p:spPr>
          <a:xfrm>
            <a:off x="3523107" y="2658567"/>
            <a:ext cx="2219325" cy="369332"/>
          </a:xfrm>
          <a:prstGeom prst="rect">
            <a:avLst/>
          </a:prstGeom>
          <a:noFill/>
        </p:spPr>
        <p:txBody>
          <a:bodyPr wrap="square" rtlCol="0">
            <a:spAutoFit/>
          </a:bodyPr>
          <a:lstStyle/>
          <a:p>
            <a:r>
              <a:rPr lang="en-US" b="1" dirty="0">
                <a:solidFill>
                  <a:schemeClr val="accent1"/>
                </a:solidFill>
              </a:rPr>
              <a:t>Associative property</a:t>
            </a:r>
            <a:endParaRPr lang="en-AU" b="1" dirty="0">
              <a:solidFill>
                <a:schemeClr val="accent1"/>
              </a:solidFill>
            </a:endParaRPr>
          </a:p>
        </p:txBody>
      </p:sp>
      <p:sp>
        <p:nvSpPr>
          <p:cNvPr id="20" name="TextBox 19">
            <a:extLst>
              <a:ext uri="{FF2B5EF4-FFF2-40B4-BE49-F238E27FC236}">
                <a16:creationId xmlns:a16="http://schemas.microsoft.com/office/drawing/2014/main" id="{77492224-A5BE-DF5D-D365-CA0C42C84061}"/>
              </a:ext>
            </a:extLst>
          </p:cNvPr>
          <p:cNvSpPr txBox="1"/>
          <p:nvPr/>
        </p:nvSpPr>
        <p:spPr>
          <a:xfrm>
            <a:off x="7910177" y="1521111"/>
            <a:ext cx="2219325" cy="369332"/>
          </a:xfrm>
          <a:prstGeom prst="rect">
            <a:avLst/>
          </a:prstGeom>
          <a:noFill/>
        </p:spPr>
        <p:txBody>
          <a:bodyPr wrap="square" rtlCol="0">
            <a:spAutoFit/>
          </a:bodyPr>
          <a:lstStyle/>
          <a:p>
            <a:r>
              <a:rPr lang="en-US" b="1" dirty="0">
                <a:solidFill>
                  <a:schemeClr val="accent1"/>
                </a:solidFill>
              </a:rPr>
              <a:t>Distributive property</a:t>
            </a:r>
            <a:endParaRPr lang="en-AU" b="1" dirty="0">
              <a:solidFill>
                <a:schemeClr val="accent1"/>
              </a:solidFill>
            </a:endParaRPr>
          </a:p>
        </p:txBody>
      </p:sp>
      <p:sp>
        <p:nvSpPr>
          <p:cNvPr id="21" name="TextBox 20">
            <a:extLst>
              <a:ext uri="{FF2B5EF4-FFF2-40B4-BE49-F238E27FC236}">
                <a16:creationId xmlns:a16="http://schemas.microsoft.com/office/drawing/2014/main" id="{644E7B6E-280D-FD11-E220-228D02A02C06}"/>
              </a:ext>
            </a:extLst>
          </p:cNvPr>
          <p:cNvSpPr txBox="1"/>
          <p:nvPr/>
        </p:nvSpPr>
        <p:spPr>
          <a:xfrm>
            <a:off x="8012348" y="3758139"/>
            <a:ext cx="2219325" cy="369332"/>
          </a:xfrm>
          <a:prstGeom prst="rect">
            <a:avLst/>
          </a:prstGeom>
          <a:noFill/>
        </p:spPr>
        <p:txBody>
          <a:bodyPr wrap="square" rtlCol="0">
            <a:spAutoFit/>
          </a:bodyPr>
          <a:lstStyle/>
          <a:p>
            <a:r>
              <a:rPr lang="en-US" b="1" dirty="0">
                <a:solidFill>
                  <a:schemeClr val="accent1"/>
                </a:solidFill>
              </a:rPr>
              <a:t>Distributive property</a:t>
            </a:r>
            <a:endParaRPr lang="en-AU" b="1" dirty="0">
              <a:solidFill>
                <a:schemeClr val="accent1"/>
              </a:solidFill>
            </a:endParaRPr>
          </a:p>
        </p:txBody>
      </p:sp>
      <p:sp>
        <p:nvSpPr>
          <p:cNvPr id="22" name="TextBox 21">
            <a:extLst>
              <a:ext uri="{FF2B5EF4-FFF2-40B4-BE49-F238E27FC236}">
                <a16:creationId xmlns:a16="http://schemas.microsoft.com/office/drawing/2014/main" id="{652AE489-548F-8114-0EC6-726EA9A04545}"/>
              </a:ext>
            </a:extLst>
          </p:cNvPr>
          <p:cNvSpPr txBox="1"/>
          <p:nvPr/>
        </p:nvSpPr>
        <p:spPr>
          <a:xfrm>
            <a:off x="1520272" y="5097460"/>
            <a:ext cx="3803378" cy="646331"/>
          </a:xfrm>
          <a:prstGeom prst="rect">
            <a:avLst/>
          </a:prstGeom>
          <a:noFill/>
        </p:spPr>
        <p:txBody>
          <a:bodyPr wrap="square" rtlCol="0">
            <a:spAutoFit/>
          </a:bodyPr>
          <a:lstStyle/>
          <a:p>
            <a:r>
              <a:rPr lang="en-US" b="1" dirty="0">
                <a:solidFill>
                  <a:schemeClr val="accent1"/>
                </a:solidFill>
              </a:rPr>
              <a:t>Distributive property applied to division: partitioning the dividend</a:t>
            </a:r>
            <a:endParaRPr lang="en-AU" b="1" dirty="0">
              <a:solidFill>
                <a:schemeClr val="accent1"/>
              </a:solidFill>
            </a:endParaRPr>
          </a:p>
        </p:txBody>
      </p:sp>
      <p:sp>
        <p:nvSpPr>
          <p:cNvPr id="23" name="TextBox 22">
            <a:extLst>
              <a:ext uri="{FF2B5EF4-FFF2-40B4-BE49-F238E27FC236}">
                <a16:creationId xmlns:a16="http://schemas.microsoft.com/office/drawing/2014/main" id="{D4EA056D-9B1E-E947-4562-86041E7DFB2F}"/>
              </a:ext>
            </a:extLst>
          </p:cNvPr>
          <p:cNvSpPr txBox="1"/>
          <p:nvPr/>
        </p:nvSpPr>
        <p:spPr>
          <a:xfrm>
            <a:off x="3570044" y="3942805"/>
            <a:ext cx="2219325" cy="369332"/>
          </a:xfrm>
          <a:prstGeom prst="rect">
            <a:avLst/>
          </a:prstGeom>
          <a:noFill/>
        </p:spPr>
        <p:txBody>
          <a:bodyPr wrap="square" rtlCol="0">
            <a:spAutoFit/>
          </a:bodyPr>
          <a:lstStyle/>
          <a:p>
            <a:r>
              <a:rPr lang="en-US" b="1" dirty="0">
                <a:solidFill>
                  <a:schemeClr val="accent1"/>
                </a:solidFill>
              </a:rPr>
              <a:t>Associative property</a:t>
            </a:r>
            <a:endParaRPr lang="en-AU" b="1" dirty="0">
              <a:solidFill>
                <a:schemeClr val="accent1"/>
              </a:solidFill>
            </a:endParaRPr>
          </a:p>
        </p:txBody>
      </p:sp>
      <p:sp>
        <p:nvSpPr>
          <p:cNvPr id="3" name="TextBox 2">
            <a:extLst>
              <a:ext uri="{FF2B5EF4-FFF2-40B4-BE49-F238E27FC236}">
                <a16:creationId xmlns:a16="http://schemas.microsoft.com/office/drawing/2014/main" id="{96ED7629-18AA-6A2B-E9B7-96F99933637B}"/>
              </a:ext>
            </a:extLst>
          </p:cNvPr>
          <p:cNvSpPr txBox="1"/>
          <p:nvPr/>
        </p:nvSpPr>
        <p:spPr>
          <a:xfrm>
            <a:off x="10231673" y="1347980"/>
            <a:ext cx="1366329" cy="923330"/>
          </a:xfrm>
          <a:prstGeom prst="rect">
            <a:avLst/>
          </a:prstGeom>
          <a:noFill/>
        </p:spPr>
        <p:txBody>
          <a:bodyPr wrap="square" rtlCol="0">
            <a:spAutoFit/>
          </a:bodyPr>
          <a:lstStyle/>
          <a:p>
            <a:r>
              <a:rPr lang="en-US" dirty="0"/>
              <a:t>… and then by 2-digit multipliers.</a:t>
            </a:r>
            <a:endParaRPr lang="en-AU" dirty="0"/>
          </a:p>
        </p:txBody>
      </p:sp>
      <p:sp>
        <p:nvSpPr>
          <p:cNvPr id="4" name="TextBox 3">
            <a:extLst>
              <a:ext uri="{FF2B5EF4-FFF2-40B4-BE49-F238E27FC236}">
                <a16:creationId xmlns:a16="http://schemas.microsoft.com/office/drawing/2014/main" id="{A73A5717-9CD0-8B6A-FA07-4717B002E1E9}"/>
              </a:ext>
            </a:extLst>
          </p:cNvPr>
          <p:cNvSpPr txBox="1"/>
          <p:nvPr/>
        </p:nvSpPr>
        <p:spPr>
          <a:xfrm>
            <a:off x="8574123" y="6311779"/>
            <a:ext cx="2219325" cy="369332"/>
          </a:xfrm>
          <a:prstGeom prst="rect">
            <a:avLst/>
          </a:prstGeom>
          <a:noFill/>
        </p:spPr>
        <p:txBody>
          <a:bodyPr wrap="square" rtlCol="0">
            <a:spAutoFit/>
          </a:bodyPr>
          <a:lstStyle/>
          <a:p>
            <a:r>
              <a:rPr lang="en-US" b="1" dirty="0">
                <a:solidFill>
                  <a:schemeClr val="accent1"/>
                </a:solidFill>
              </a:rPr>
              <a:t>Distributive property</a:t>
            </a:r>
            <a:endParaRPr lang="en-AU" b="1" dirty="0">
              <a:solidFill>
                <a:schemeClr val="accent1"/>
              </a:solidFill>
            </a:endParaRPr>
          </a:p>
        </p:txBody>
      </p:sp>
    </p:spTree>
    <p:extLst>
      <p:ext uri="{BB962C8B-B14F-4D97-AF65-F5344CB8AC3E}">
        <p14:creationId xmlns:p14="http://schemas.microsoft.com/office/powerpoint/2010/main" val="89040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3AA4-C548-9350-7A04-3079ED199908}"/>
              </a:ext>
            </a:extLst>
          </p:cNvPr>
          <p:cNvSpPr>
            <a:spLocks noGrp="1"/>
          </p:cNvSpPr>
          <p:nvPr>
            <p:ph type="title"/>
          </p:nvPr>
        </p:nvSpPr>
        <p:spPr/>
        <p:txBody>
          <a:bodyPr/>
          <a:lstStyle/>
          <a:p>
            <a:r>
              <a:rPr lang="en-US" dirty="0"/>
              <a:t>Balance the development of understanding and fluency</a:t>
            </a:r>
            <a:endParaRPr lang="en-AU" dirty="0"/>
          </a:p>
        </p:txBody>
      </p:sp>
      <p:sp>
        <p:nvSpPr>
          <p:cNvPr id="3" name="Content Placeholder 2">
            <a:extLst>
              <a:ext uri="{FF2B5EF4-FFF2-40B4-BE49-F238E27FC236}">
                <a16:creationId xmlns:a16="http://schemas.microsoft.com/office/drawing/2014/main" id="{68DCD545-4900-B6FA-8DF2-AC2F12541709}"/>
              </a:ext>
            </a:extLst>
          </p:cNvPr>
          <p:cNvSpPr>
            <a:spLocks noGrp="1"/>
          </p:cNvSpPr>
          <p:nvPr>
            <p:ph idx="1"/>
          </p:nvPr>
        </p:nvSpPr>
        <p:spPr>
          <a:xfrm>
            <a:off x="581192" y="2068476"/>
            <a:ext cx="11029616" cy="3847692"/>
          </a:xfrm>
        </p:spPr>
        <p:txBody>
          <a:bodyPr>
            <a:normAutofit/>
          </a:bodyPr>
          <a:lstStyle/>
          <a:p>
            <a:pPr marL="0" indent="0">
              <a:lnSpc>
                <a:spcPct val="107000"/>
              </a:lnSpc>
              <a:spcAft>
                <a:spcPts val="800"/>
              </a:spcAft>
              <a:buNone/>
            </a:pPr>
            <a:r>
              <a:rPr lang="en-AU" sz="1800" dirty="0">
                <a:effectLst/>
                <a:latin typeface="Arial" panose="020B0604020202020204" pitchFamily="34" charset="0"/>
                <a:ea typeface="Times New Roman" panose="02020603050405020304" pitchFamily="18" charset="0"/>
                <a:cs typeface="Arial" panose="020B0604020202020204" pitchFamily="34" charset="0"/>
              </a:rPr>
              <a:t>Working Mathematically describes the </a:t>
            </a:r>
            <a:r>
              <a:rPr lang="en-AU"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thinking and doing </a:t>
            </a:r>
            <a:r>
              <a:rPr lang="en-AU" sz="1800" dirty="0">
                <a:effectLst/>
                <a:latin typeface="Arial" panose="020B0604020202020204" pitchFamily="34" charset="0"/>
                <a:ea typeface="Times New Roman" panose="02020603050405020304" pitchFamily="18" charset="0"/>
                <a:cs typeface="Arial" panose="020B0604020202020204" pitchFamily="34" charset="0"/>
              </a:rPr>
              <a:t>of Mathematics and the </a:t>
            </a:r>
            <a:r>
              <a:rPr lang="en-AU"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breadth of actions </a:t>
            </a:r>
            <a:r>
              <a:rPr lang="en-AU" sz="1800" dirty="0">
                <a:effectLst/>
                <a:latin typeface="Arial" panose="020B0604020202020204" pitchFamily="34" charset="0"/>
                <a:ea typeface="Times New Roman" panose="02020603050405020304" pitchFamily="18" charset="0"/>
                <a:cs typeface="Arial" panose="020B0604020202020204" pitchFamily="34" charset="0"/>
              </a:rPr>
              <a:t>we need to emphasise when teaching Mathematics. This workshop will model how properties and principles that underpin algebraic reasoning develop from Stage 2 to Stage 4, and the role that understanding properties and principles plays in supporting fluency and flexibility with mental and written calculation strategies. In this workshop you will:</a:t>
            </a:r>
            <a:endParaRPr lang="en-AU"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Arial" panose="020B0604020202020204" pitchFamily="34" charset="0"/>
              </a:rPr>
              <a:t>Identify important mathematical properties and principles in Number and Algebra and how they develop.</a:t>
            </a:r>
            <a:endParaRPr lang="en-AU"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Arial" panose="020B0604020202020204" pitchFamily="34" charset="0"/>
              </a:rPr>
              <a:t>Recognise how and why </a:t>
            </a:r>
            <a:r>
              <a:rPr lang="en-AU" sz="1800" dirty="0">
                <a:latin typeface="Arial" panose="020B0604020202020204" pitchFamily="34" charset="0"/>
                <a:ea typeface="Times New Roman" panose="02020603050405020304" pitchFamily="18" charset="0"/>
                <a:cs typeface="Arial" panose="020B0604020202020204" pitchFamily="34" charset="0"/>
              </a:rPr>
              <a:t>properties and principles </a:t>
            </a:r>
            <a:r>
              <a:rPr lang="en-AU" sz="1800" dirty="0">
                <a:effectLst/>
                <a:latin typeface="Arial" panose="020B0604020202020204" pitchFamily="34" charset="0"/>
                <a:ea typeface="Times New Roman" panose="02020603050405020304" pitchFamily="18" charset="0"/>
                <a:cs typeface="Arial" panose="020B0604020202020204" pitchFamily="34" charset="0"/>
              </a:rPr>
              <a:t>support fluency with flexible mental and written solution strategies.</a:t>
            </a:r>
            <a:endParaRPr lang="en-AU"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AU" sz="1800" b="1" i="1" dirty="0">
                <a:effectLst/>
                <a:latin typeface="Arial" panose="020B0604020202020204" pitchFamily="34" charset="0"/>
                <a:ea typeface="Times New Roman" panose="02020603050405020304" pitchFamily="18" charset="0"/>
                <a:cs typeface="Arial" panose="020B0604020202020204" pitchFamily="34" charset="0"/>
              </a:rPr>
              <a:t>How </a:t>
            </a:r>
            <a:r>
              <a:rPr lang="en-AU" sz="1800" b="1" i="1" dirty="0">
                <a:latin typeface="Arial" panose="020B0604020202020204" pitchFamily="34" charset="0"/>
                <a:ea typeface="Times New Roman" panose="02020603050405020304" pitchFamily="18" charset="0"/>
                <a:cs typeface="Arial" panose="020B0604020202020204" pitchFamily="34" charset="0"/>
              </a:rPr>
              <a:t>can we strategically balance and sequence </a:t>
            </a:r>
            <a:r>
              <a:rPr lang="en-AU" sz="1800" b="1" i="1" dirty="0">
                <a:effectLst/>
                <a:latin typeface="Arial" panose="020B0604020202020204" pitchFamily="34" charset="0"/>
                <a:ea typeface="Times New Roman" panose="02020603050405020304" pitchFamily="18" charset="0"/>
                <a:cs typeface="Arial" panose="020B0604020202020204" pitchFamily="34" charset="0"/>
              </a:rPr>
              <a:t>teaching for understanding and fluency to build strong foundations at every level of schooling that will enable excellent ongoing progress? </a:t>
            </a:r>
            <a:endParaRPr lang="en-AU" sz="1800" b="1" i="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07C7A08B-3198-933B-6D41-2F0ECF1E649B}"/>
              </a:ext>
            </a:extLst>
          </p:cNvPr>
          <p:cNvSpPr txBox="1"/>
          <p:nvPr/>
        </p:nvSpPr>
        <p:spPr>
          <a:xfrm>
            <a:off x="1824121" y="5916168"/>
            <a:ext cx="8543758" cy="523220"/>
          </a:xfrm>
          <a:prstGeom prst="rect">
            <a:avLst/>
          </a:prstGeom>
          <a:noFill/>
        </p:spPr>
        <p:txBody>
          <a:bodyPr wrap="square" rtlCol="0">
            <a:spAutoFit/>
          </a:bodyPr>
          <a:lstStyle/>
          <a:p>
            <a:r>
              <a:rPr lang="en-US" sz="2800" dirty="0">
                <a:solidFill>
                  <a:schemeClr val="accent1"/>
                </a:solidFill>
                <a:latin typeface="Arial" panose="020B0604020202020204" pitchFamily="34" charset="0"/>
                <a:cs typeface="Arial" panose="020B0604020202020204" pitchFamily="34" charset="0"/>
              </a:rPr>
              <a:t>Properties and Principles of Multiplicative Relations</a:t>
            </a:r>
            <a:endParaRPr lang="en-AU" sz="28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14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D893-2A9D-FB5B-65EC-149054C83F9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Fluency by the end of Stage 3</a:t>
            </a:r>
            <a:br>
              <a:rPr lang="en-US"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69EA7DD-75AD-480B-A12E-711F70775632}"/>
              </a:ext>
            </a:extLst>
          </p:cNvPr>
          <p:cNvSpPr>
            <a:spLocks noGrp="1"/>
          </p:cNvSpPr>
          <p:nvPr>
            <p:ph idx="1"/>
          </p:nvPr>
        </p:nvSpPr>
        <p:spPr>
          <a:xfrm>
            <a:off x="581193" y="1511006"/>
            <a:ext cx="11029615" cy="2173860"/>
          </a:xfrm>
        </p:spPr>
        <p:txBody>
          <a:bodyPr/>
          <a:lstStyle/>
          <a:p>
            <a:pPr marL="0" indent="0">
              <a:buNone/>
            </a:pPr>
            <a:r>
              <a:rPr lang="en-US" dirty="0">
                <a:latin typeface="Arial" panose="020B0604020202020204" pitchFamily="34" charset="0"/>
                <a:cs typeface="Arial" panose="020B0604020202020204" pitchFamily="34" charset="0"/>
              </a:rPr>
              <a:t>Fluency by the end of Stage 3 means ‘knowing to’: selecting and using efficient strategies to multiply multi-digit numbers; using multiplicative relationships to solve rate problems, applying strategies to multiply decimals by single digits and powers of 10 and finding unknown numbers in equivalent number sentences. </a:t>
            </a:r>
          </a:p>
          <a:p>
            <a:pPr marL="0" indent="0">
              <a:buNone/>
            </a:pPr>
            <a:r>
              <a:rPr lang="en-US" dirty="0">
                <a:latin typeface="Arial" panose="020B0604020202020204" pitchFamily="34" charset="0"/>
                <a:cs typeface="Arial" panose="020B0604020202020204" pitchFamily="34" charset="0"/>
              </a:rPr>
              <a:t>This includes understanding the constant quotient principle: to maintain the same quotient, both the dividend and the divisor need to be multiplied or divided by the same factor: 120 ÷ 30 = 12 ÷ 3. Understanding this principle is the foundation for identifying fractional equivalences.</a:t>
            </a:r>
          </a:p>
        </p:txBody>
      </p:sp>
      <p:sp>
        <p:nvSpPr>
          <p:cNvPr id="4" name="TextBox 3">
            <a:extLst>
              <a:ext uri="{FF2B5EF4-FFF2-40B4-BE49-F238E27FC236}">
                <a16:creationId xmlns:a16="http://schemas.microsoft.com/office/drawing/2014/main" id="{6CBCCC93-C622-B09E-5E47-9EA55768D37C}"/>
              </a:ext>
            </a:extLst>
          </p:cNvPr>
          <p:cNvSpPr txBox="1"/>
          <p:nvPr/>
        </p:nvSpPr>
        <p:spPr>
          <a:xfrm>
            <a:off x="649223" y="3831060"/>
            <a:ext cx="11029615" cy="646331"/>
          </a:xfrm>
          <a:prstGeom prst="rect">
            <a:avLst/>
          </a:prstGeom>
          <a:noFill/>
        </p:spPr>
        <p:txBody>
          <a:bodyPr wrap="square" rtlCol="0">
            <a:spAutoFit/>
          </a:bodyPr>
          <a:lstStyle/>
          <a:p>
            <a:r>
              <a:rPr lang="en-US" dirty="0"/>
              <a:t>Which properties and principles would you apply flexibly to solve each question efficiently, accurately, appropriately? </a:t>
            </a:r>
            <a:endParaRPr lang="en-AU" dirty="0"/>
          </a:p>
        </p:txBody>
      </p:sp>
      <p:sp>
        <p:nvSpPr>
          <p:cNvPr id="5" name="TextBox 4">
            <a:extLst>
              <a:ext uri="{FF2B5EF4-FFF2-40B4-BE49-F238E27FC236}">
                <a16:creationId xmlns:a16="http://schemas.microsoft.com/office/drawing/2014/main" id="{BCE6320C-69F7-9807-4A3E-086E24C0F7CB}"/>
              </a:ext>
            </a:extLst>
          </p:cNvPr>
          <p:cNvSpPr txBox="1"/>
          <p:nvPr/>
        </p:nvSpPr>
        <p:spPr>
          <a:xfrm>
            <a:off x="649224" y="4800600"/>
            <a:ext cx="267004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16 x 125 = ?</a:t>
            </a:r>
            <a:endParaRPr lang="en-AU"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222F6B7-FE2D-2469-2B05-D156E50849FD}"/>
              </a:ext>
            </a:extLst>
          </p:cNvPr>
          <p:cNvSpPr txBox="1"/>
          <p:nvPr/>
        </p:nvSpPr>
        <p:spPr>
          <a:xfrm>
            <a:off x="649224" y="5336232"/>
            <a:ext cx="267004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21 x 40 = ?</a:t>
            </a:r>
            <a:endParaRPr lang="en-AU"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E6C1BBE-B98E-1DA0-62D9-654F93C8F750}"/>
              </a:ext>
            </a:extLst>
          </p:cNvPr>
          <p:cNvSpPr txBox="1"/>
          <p:nvPr/>
        </p:nvSpPr>
        <p:spPr>
          <a:xfrm>
            <a:off x="649224" y="5925011"/>
            <a:ext cx="267004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 x 24 = ?</a:t>
            </a:r>
            <a:endParaRPr lang="en-AU"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CFA14EC-7395-EE83-C840-98348D262D1B}"/>
              </a:ext>
            </a:extLst>
          </p:cNvPr>
          <p:cNvSpPr txBox="1"/>
          <p:nvPr/>
        </p:nvSpPr>
        <p:spPr>
          <a:xfrm>
            <a:off x="6164031" y="5871860"/>
            <a:ext cx="267004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22 x ? = 38 x 11 </a:t>
            </a:r>
            <a:endParaRPr lang="en-AU"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8E92DE-E4C4-154E-8C99-486789066EB7}"/>
              </a:ext>
            </a:extLst>
          </p:cNvPr>
          <p:cNvSpPr txBox="1"/>
          <p:nvPr/>
        </p:nvSpPr>
        <p:spPr>
          <a:xfrm>
            <a:off x="6164031" y="4800599"/>
            <a:ext cx="267004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19 x 19 = ?</a:t>
            </a:r>
            <a:endParaRPr lang="en-AU" sz="2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28B0D03-1E8A-A7F6-C497-1672434A79BF}"/>
              </a:ext>
            </a:extLst>
          </p:cNvPr>
          <p:cNvSpPr txBox="1"/>
          <p:nvPr/>
        </p:nvSpPr>
        <p:spPr>
          <a:xfrm>
            <a:off x="6164031" y="5319871"/>
            <a:ext cx="267004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2700 ÷ 90 = ? ÷ 9</a:t>
            </a:r>
            <a:endParaRPr lang="en-AU" sz="2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331DBD5-138B-50A7-2C10-33D3C8884B64}"/>
              </a:ext>
            </a:extLst>
          </p:cNvPr>
          <p:cNvSpPr txBox="1"/>
          <p:nvPr/>
        </p:nvSpPr>
        <p:spPr>
          <a:xfrm>
            <a:off x="2153413" y="4800599"/>
            <a:ext cx="3340608" cy="461665"/>
          </a:xfrm>
          <a:prstGeom prst="rect">
            <a:avLst/>
          </a:prstGeom>
          <a:solidFill>
            <a:schemeClr val="bg1"/>
          </a:solid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8 x 250</a:t>
            </a:r>
            <a:endParaRPr lang="en-AU" sz="2400" dirty="0">
              <a:solidFill>
                <a:schemeClr val="accent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D1CB761-843F-65FB-1F1D-D5F4B59A7C3A}"/>
              </a:ext>
            </a:extLst>
          </p:cNvPr>
          <p:cNvSpPr txBox="1"/>
          <p:nvPr/>
        </p:nvSpPr>
        <p:spPr>
          <a:xfrm>
            <a:off x="1984248" y="5346638"/>
            <a:ext cx="3340608" cy="461665"/>
          </a:xfrm>
          <a:prstGeom prst="rect">
            <a:avLst/>
          </a:prstGeom>
          <a:solidFill>
            <a:schemeClr val="bg1"/>
          </a:solid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(21 x 4) x 10</a:t>
            </a:r>
            <a:endParaRPr lang="en-AU" sz="2400" dirty="0">
              <a:solidFill>
                <a:schemeClr val="accent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69ED091-3BC7-19EB-DD51-1507C0B7E1F4}"/>
              </a:ext>
            </a:extLst>
          </p:cNvPr>
          <p:cNvSpPr txBox="1"/>
          <p:nvPr/>
        </p:nvSpPr>
        <p:spPr>
          <a:xfrm>
            <a:off x="1896999" y="5902662"/>
            <a:ext cx="3667506" cy="461665"/>
          </a:xfrm>
          <a:prstGeom prst="rect">
            <a:avLst/>
          </a:prstGeom>
          <a:solidFill>
            <a:schemeClr val="bg1"/>
          </a:solid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(7 x 20) + (7 x 4)</a:t>
            </a:r>
            <a:endParaRPr lang="en-AU" sz="2400" dirty="0">
              <a:solidFill>
                <a:schemeClr val="accent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5CF88EE-1FE6-2D65-3575-6E5B4ECF3E19}"/>
              </a:ext>
            </a:extLst>
          </p:cNvPr>
          <p:cNvSpPr txBox="1"/>
          <p:nvPr/>
        </p:nvSpPr>
        <p:spPr>
          <a:xfrm>
            <a:off x="7499055" y="4800599"/>
            <a:ext cx="4352925" cy="461665"/>
          </a:xfrm>
          <a:prstGeom prst="rect">
            <a:avLst/>
          </a:prstGeom>
          <a:solidFill>
            <a:schemeClr val="bg1"/>
          </a:solid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20 x 20 – 2 x 20 + 1</a:t>
            </a:r>
            <a:endParaRPr lang="en-AU" sz="2400" dirty="0">
              <a:solidFill>
                <a:schemeClr val="accent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8319DB7-EF34-6E1A-2895-C9864FFB6CF1}"/>
              </a:ext>
            </a:extLst>
          </p:cNvPr>
          <p:cNvSpPr txBox="1"/>
          <p:nvPr/>
        </p:nvSpPr>
        <p:spPr>
          <a:xfrm>
            <a:off x="7870317" y="5319870"/>
            <a:ext cx="3340608" cy="461665"/>
          </a:xfrm>
          <a:prstGeom prst="rect">
            <a:avLst/>
          </a:prstGeom>
          <a:solidFill>
            <a:schemeClr val="bg1"/>
          </a:solid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270</a:t>
            </a:r>
            <a:r>
              <a:rPr lang="en-US" sz="2400" dirty="0">
                <a:latin typeface="Arial" panose="020B0604020202020204" pitchFamily="34" charset="0"/>
                <a:cs typeface="Arial" panose="020B0604020202020204" pitchFamily="34" charset="0"/>
              </a:rPr>
              <a:t> ÷ 9 </a:t>
            </a:r>
            <a:endParaRPr lang="en-AU" sz="2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81CBFAA-4C82-1E93-215D-255C09B031CA}"/>
              </a:ext>
            </a:extLst>
          </p:cNvPr>
          <p:cNvSpPr txBox="1"/>
          <p:nvPr/>
        </p:nvSpPr>
        <p:spPr>
          <a:xfrm>
            <a:off x="6164031" y="5883011"/>
            <a:ext cx="2670048" cy="461665"/>
          </a:xfrm>
          <a:prstGeom prst="rect">
            <a:avLst/>
          </a:prstGeom>
          <a:solidFill>
            <a:schemeClr val="bg1"/>
          </a:solidFill>
        </p:spPr>
        <p:txBody>
          <a:bodyPr wrap="square" rtlCol="0">
            <a:spAutoFit/>
          </a:bodyPr>
          <a:lstStyle/>
          <a:p>
            <a:r>
              <a:rPr lang="en-US" sz="2400" dirty="0">
                <a:latin typeface="Arial" panose="020B0604020202020204" pitchFamily="34" charset="0"/>
                <a:cs typeface="Arial" panose="020B0604020202020204" pitchFamily="34" charset="0"/>
              </a:rPr>
              <a:t>22 x </a:t>
            </a:r>
            <a:r>
              <a:rPr lang="en-US" sz="2400" dirty="0">
                <a:solidFill>
                  <a:schemeClr val="accent1"/>
                </a:solidFill>
                <a:latin typeface="Arial" panose="020B0604020202020204" pitchFamily="34" charset="0"/>
                <a:cs typeface="Arial" panose="020B0604020202020204" pitchFamily="34" charset="0"/>
              </a:rPr>
              <a:t>19</a:t>
            </a:r>
            <a:r>
              <a:rPr lang="en-US" sz="2400" dirty="0">
                <a:latin typeface="Arial" panose="020B0604020202020204" pitchFamily="34" charset="0"/>
                <a:cs typeface="Arial" panose="020B0604020202020204" pitchFamily="34" charset="0"/>
              </a:rPr>
              <a:t> = 38 x 11 </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80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1000"/>
                                        <p:tgtEl>
                                          <p:spTgt spid="15">
                                            <p:txEl>
                                              <p:pRg st="0" end="0"/>
                                            </p:txEl>
                                          </p:spTgt>
                                        </p:tgtEl>
                                      </p:cBhvr>
                                    </p:animEffect>
                                    <p:anim calcmode="lin" valueType="num">
                                      <p:cBhvr>
                                        <p:cTn id="2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g276653fdf3d_1_129"/>
          <p:cNvSpPr txBox="1">
            <a:spLocks noGrp="1"/>
          </p:cNvSpPr>
          <p:nvPr>
            <p:ph type="title" idx="4294967295"/>
          </p:nvPr>
        </p:nvSpPr>
        <p:spPr>
          <a:xfrm>
            <a:off x="414778" y="466725"/>
            <a:ext cx="11207309" cy="96837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AU" dirty="0">
                <a:latin typeface="Arial" panose="020B0604020202020204" pitchFamily="34" charset="0"/>
                <a:cs typeface="Arial" panose="020B0604020202020204" pitchFamily="34" charset="0"/>
              </a:rPr>
              <a:t>Solve multiplication word problems</a:t>
            </a:r>
            <a:endParaRPr dirty="0">
              <a:latin typeface="Arial" panose="020B0604020202020204" pitchFamily="34" charset="0"/>
              <a:cs typeface="Arial" panose="020B0604020202020204" pitchFamily="34" charset="0"/>
            </a:endParaRPr>
          </a:p>
        </p:txBody>
      </p:sp>
      <p:sp>
        <p:nvSpPr>
          <p:cNvPr id="955" name="Google Shape;955;g276653fdf3d_1_129"/>
          <p:cNvSpPr txBox="1">
            <a:spLocks noGrp="1"/>
          </p:cNvSpPr>
          <p:nvPr>
            <p:ph type="body" idx="4294967295"/>
          </p:nvPr>
        </p:nvSpPr>
        <p:spPr>
          <a:xfrm>
            <a:off x="414778" y="1251084"/>
            <a:ext cx="11622088" cy="3806825"/>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AU" sz="1800" dirty="0">
                <a:solidFill>
                  <a:schemeClr val="tx1"/>
                </a:solidFill>
                <a:latin typeface="Arial"/>
                <a:ea typeface="Arial"/>
                <a:cs typeface="Arial"/>
                <a:sym typeface="Arial"/>
              </a:rPr>
              <a:t>Provide a range of routine and non-routine problems that require students to apply properties. Students need </a:t>
            </a:r>
            <a:r>
              <a:rPr lang="en-AU" sz="1800" b="1" i="1" dirty="0">
                <a:solidFill>
                  <a:schemeClr val="accent1"/>
                </a:solidFill>
                <a:latin typeface="Arial"/>
                <a:ea typeface="Arial"/>
                <a:cs typeface="Arial"/>
                <a:sym typeface="Arial"/>
              </a:rPr>
              <a:t>many experiences</a:t>
            </a:r>
            <a:r>
              <a:rPr lang="en-AU" sz="1800" b="1" dirty="0">
                <a:solidFill>
                  <a:schemeClr val="accent1"/>
                </a:solidFill>
                <a:latin typeface="Arial"/>
                <a:ea typeface="Arial"/>
                <a:cs typeface="Arial"/>
                <a:sym typeface="Arial"/>
              </a:rPr>
              <a:t> </a:t>
            </a:r>
            <a:r>
              <a:rPr lang="en-AU" sz="1800" dirty="0">
                <a:solidFill>
                  <a:schemeClr val="tx1"/>
                </a:solidFill>
                <a:latin typeface="Arial"/>
                <a:ea typeface="Arial"/>
                <a:cs typeface="Arial"/>
                <a:sym typeface="Arial"/>
              </a:rPr>
              <a:t>to relate their knowledge to the vocabulary and conceptual frameworks of mathematics</a:t>
            </a:r>
            <a:r>
              <a:rPr lang="en-AU" sz="1800" b="1" dirty="0">
                <a:solidFill>
                  <a:schemeClr val="tx1"/>
                </a:solidFill>
                <a:latin typeface="Arial"/>
                <a:ea typeface="Arial"/>
                <a:cs typeface="Arial"/>
                <a:sym typeface="Arial"/>
              </a:rPr>
              <a:t>. </a:t>
            </a:r>
            <a:r>
              <a:rPr lang="en-AU" sz="1800" dirty="0">
                <a:solidFill>
                  <a:schemeClr val="tx1"/>
                </a:solidFill>
                <a:latin typeface="Arial"/>
                <a:ea typeface="Arial"/>
                <a:cs typeface="Arial"/>
                <a:sym typeface="Arial"/>
              </a:rPr>
              <a:t>Select contexts, language, diagrams, numbers and relationships that offer insight into reasoning as well as knowledge of facts and procedures. Include non-routine problems that involve sequencing multiple steps.</a:t>
            </a:r>
            <a:endParaRPr sz="1800" dirty="0">
              <a:solidFill>
                <a:schemeClr val="tx1"/>
              </a:solidFill>
              <a:latin typeface="Arial"/>
              <a:ea typeface="Arial"/>
              <a:cs typeface="Arial"/>
              <a:sym typeface="Arial"/>
            </a:endParaRPr>
          </a:p>
        </p:txBody>
      </p:sp>
      <p:sp>
        <p:nvSpPr>
          <p:cNvPr id="956" name="Google Shape;956;g276653fdf3d_1_129"/>
          <p:cNvSpPr txBox="1"/>
          <p:nvPr/>
        </p:nvSpPr>
        <p:spPr>
          <a:xfrm>
            <a:off x="5017455" y="6189266"/>
            <a:ext cx="5192100" cy="6156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en-AU">
                <a:latin typeface="Helvetica Neue"/>
                <a:ea typeface="Helvetica Neue"/>
                <a:cs typeface="Helvetica Neue"/>
                <a:sym typeface="Helvetica Neue"/>
              </a:rPr>
            </a:br>
            <a:endParaRPr sz="1400" b="0" i="0" u="none" strike="noStrike" cap="none">
              <a:solidFill>
                <a:srgbClr val="000000"/>
              </a:solidFill>
              <a:latin typeface="Helvetica Neue"/>
              <a:ea typeface="Helvetica Neue"/>
              <a:cs typeface="Helvetica Neue"/>
              <a:sym typeface="Helvetica Neue"/>
            </a:endParaRPr>
          </a:p>
        </p:txBody>
      </p:sp>
      <p:pic>
        <p:nvPicPr>
          <p:cNvPr id="957" name="Google Shape;957;g276653fdf3d_1_129"/>
          <p:cNvPicPr preferRelativeResize="0"/>
          <p:nvPr/>
        </p:nvPicPr>
        <p:blipFill>
          <a:blip r:embed="rId3">
            <a:alphaModFix/>
          </a:blip>
          <a:stretch>
            <a:fillRect/>
          </a:stretch>
        </p:blipFill>
        <p:spPr>
          <a:xfrm>
            <a:off x="5368455" y="2702634"/>
            <a:ext cx="5838825" cy="1552575"/>
          </a:xfrm>
          <a:prstGeom prst="rect">
            <a:avLst/>
          </a:prstGeom>
          <a:noFill/>
          <a:ln w="9525" cap="flat" cmpd="sng">
            <a:solidFill>
              <a:srgbClr val="E91D63"/>
            </a:solidFill>
            <a:prstDash val="solid"/>
            <a:round/>
            <a:headEnd type="none" w="sm" len="sm"/>
            <a:tailEnd type="none" w="sm" len="sm"/>
          </a:ln>
        </p:spPr>
      </p:pic>
      <p:pic>
        <p:nvPicPr>
          <p:cNvPr id="958" name="Google Shape;958;g276653fdf3d_1_129"/>
          <p:cNvPicPr preferRelativeResize="0"/>
          <p:nvPr/>
        </p:nvPicPr>
        <p:blipFill>
          <a:blip r:embed="rId4">
            <a:alphaModFix/>
          </a:blip>
          <a:stretch>
            <a:fillRect/>
          </a:stretch>
        </p:blipFill>
        <p:spPr>
          <a:xfrm>
            <a:off x="414778" y="2702634"/>
            <a:ext cx="4829175" cy="2476500"/>
          </a:xfrm>
          <a:prstGeom prst="rect">
            <a:avLst/>
          </a:prstGeom>
          <a:noFill/>
          <a:ln w="9525" cap="flat" cmpd="sng">
            <a:solidFill>
              <a:srgbClr val="E91D63"/>
            </a:solidFill>
            <a:prstDash val="solid"/>
            <a:round/>
            <a:headEnd type="none" w="sm" len="sm"/>
            <a:tailEnd type="none" w="sm" len="sm"/>
          </a:ln>
        </p:spPr>
      </p:pic>
      <p:sp>
        <p:nvSpPr>
          <p:cNvPr id="959" name="Google Shape;959;g276653fdf3d_1_129"/>
          <p:cNvSpPr txBox="1"/>
          <p:nvPr/>
        </p:nvSpPr>
        <p:spPr>
          <a:xfrm>
            <a:off x="414853" y="5223075"/>
            <a:ext cx="4829100" cy="3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i="1" dirty="0">
                <a:solidFill>
                  <a:schemeClr val="accent1"/>
                </a:solidFill>
              </a:rPr>
              <a:t>A nice problem for multiplying multiples of 10 or applying the Associative property, e.g. 35 x 20 = 7 x 5 x 20 = 7 x $1.</a:t>
            </a:r>
            <a:endParaRPr i="1" dirty="0">
              <a:solidFill>
                <a:schemeClr val="accent1"/>
              </a:solidFill>
            </a:endParaRPr>
          </a:p>
        </p:txBody>
      </p:sp>
      <p:sp>
        <p:nvSpPr>
          <p:cNvPr id="960" name="Google Shape;960;g276653fdf3d_1_129"/>
          <p:cNvSpPr txBox="1"/>
          <p:nvPr/>
        </p:nvSpPr>
        <p:spPr>
          <a:xfrm>
            <a:off x="414778" y="5223075"/>
            <a:ext cx="4857031" cy="1465150"/>
          </a:xfrm>
          <a:prstGeom prst="rect">
            <a:avLst/>
          </a:prstGeom>
          <a:solidFill>
            <a:schemeClr val="bg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i="1" dirty="0">
                <a:solidFill>
                  <a:schemeClr val="accent1"/>
                </a:solidFill>
                <a:latin typeface="Arial" panose="020B0604020202020204" pitchFamily="34" charset="0"/>
                <a:cs typeface="Arial" panose="020B0604020202020204" pitchFamily="34" charset="0"/>
              </a:rPr>
              <a:t>A great multi-step problem drawing on knowledge of mass measurement units and numerical relationships. After solving this problem, students might benefit from taking </a:t>
            </a:r>
            <a:r>
              <a:rPr lang="en-AU" i="1" dirty="0" err="1">
                <a:solidFill>
                  <a:schemeClr val="accent1"/>
                </a:solidFill>
                <a:latin typeface="Arial" panose="020B0604020202020204" pitchFamily="34" charset="0"/>
                <a:cs typeface="Arial" panose="020B0604020202020204" pitchFamily="34" charset="0"/>
              </a:rPr>
              <a:t>Polya’s</a:t>
            </a:r>
            <a:r>
              <a:rPr lang="en-AU" i="1" dirty="0">
                <a:solidFill>
                  <a:schemeClr val="accent1"/>
                </a:solidFill>
                <a:latin typeface="Arial" panose="020B0604020202020204" pitchFamily="34" charset="0"/>
                <a:cs typeface="Arial" panose="020B0604020202020204" pitchFamily="34" charset="0"/>
              </a:rPr>
              <a:t> advice and solving </a:t>
            </a:r>
            <a:r>
              <a:rPr lang="en-AU" i="1" dirty="0">
                <a:solidFill>
                  <a:schemeClr val="accent1"/>
                </a:solidFill>
              </a:rPr>
              <a:t>it again a better </a:t>
            </a:r>
            <a:endParaRPr i="1" dirty="0">
              <a:solidFill>
                <a:schemeClr val="accent1"/>
              </a:solidFill>
            </a:endParaRPr>
          </a:p>
        </p:txBody>
      </p:sp>
      <p:pic>
        <p:nvPicPr>
          <p:cNvPr id="3" name="Google Shape;920;g240ca28ed81_0_74">
            <a:extLst>
              <a:ext uri="{FF2B5EF4-FFF2-40B4-BE49-F238E27FC236}">
                <a16:creationId xmlns:a16="http://schemas.microsoft.com/office/drawing/2014/main" id="{1C0138F3-E33F-1D43-994D-9DB3E332527A}"/>
              </a:ext>
            </a:extLst>
          </p:cNvPr>
          <p:cNvPicPr preferRelativeResize="0"/>
          <p:nvPr/>
        </p:nvPicPr>
        <p:blipFill>
          <a:blip r:embed="rId5">
            <a:alphaModFix/>
          </a:blip>
          <a:stretch>
            <a:fillRect/>
          </a:stretch>
        </p:blipFill>
        <p:spPr>
          <a:xfrm>
            <a:off x="5368455" y="4352853"/>
            <a:ext cx="5887925" cy="2067425"/>
          </a:xfrm>
          <a:prstGeom prst="rect">
            <a:avLst/>
          </a:prstGeom>
          <a:noFill/>
          <a:ln w="9525" cap="flat" cmpd="sng">
            <a:solidFill>
              <a:srgbClr val="E91D63"/>
            </a:solidFill>
            <a:prstDash val="solid"/>
            <a:round/>
            <a:headEnd type="none" w="sm" len="sm"/>
            <a:tailEnd type="none" w="sm" len="sm"/>
          </a:ln>
        </p:spPr>
      </p:pic>
      <p:sp>
        <p:nvSpPr>
          <p:cNvPr id="4" name="Google Shape;960;g276653fdf3d_1_129">
            <a:extLst>
              <a:ext uri="{FF2B5EF4-FFF2-40B4-BE49-F238E27FC236}">
                <a16:creationId xmlns:a16="http://schemas.microsoft.com/office/drawing/2014/main" id="{C1258951-4B28-5D4E-AF0D-0D5063295449}"/>
              </a:ext>
            </a:extLst>
          </p:cNvPr>
          <p:cNvSpPr txBox="1"/>
          <p:nvPr/>
        </p:nvSpPr>
        <p:spPr>
          <a:xfrm>
            <a:off x="414778" y="5267016"/>
            <a:ext cx="4857031" cy="1465150"/>
          </a:xfrm>
          <a:prstGeom prst="rect">
            <a:avLst/>
          </a:prstGeom>
          <a:solidFill>
            <a:schemeClr val="bg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i="1" dirty="0">
                <a:solidFill>
                  <a:schemeClr val="accent1"/>
                </a:solidFill>
                <a:latin typeface="Arial" panose="020B0604020202020204" pitchFamily="34" charset="0"/>
                <a:cs typeface="Arial" panose="020B0604020202020204" pitchFamily="34" charset="0"/>
              </a:rPr>
              <a:t>A nice example of a question that directly targets understanding and recognising the Associative property.</a:t>
            </a:r>
            <a:endParaRPr i="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07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9"/>
                                        </p:tgtEl>
                                        <p:attrNameLst>
                                          <p:attrName>style.visibility</p:attrName>
                                        </p:attrNameLst>
                                      </p:cBhvr>
                                      <p:to>
                                        <p:strVal val="visible"/>
                                      </p:to>
                                    </p:set>
                                    <p:animEffect transition="in" filter="fade">
                                      <p:cBhvr>
                                        <p:cTn id="7" dur="1000"/>
                                        <p:tgtEl>
                                          <p:spTgt spid="959"/>
                                        </p:tgtEl>
                                      </p:cBhvr>
                                    </p:animEffect>
                                    <p:anim calcmode="lin" valueType="num">
                                      <p:cBhvr>
                                        <p:cTn id="8" dur="1000" fill="hold"/>
                                        <p:tgtEl>
                                          <p:spTgt spid="959"/>
                                        </p:tgtEl>
                                        <p:attrNameLst>
                                          <p:attrName>ppt_x</p:attrName>
                                        </p:attrNameLst>
                                      </p:cBhvr>
                                      <p:tavLst>
                                        <p:tav tm="0">
                                          <p:val>
                                            <p:strVal val="#ppt_x"/>
                                          </p:val>
                                        </p:tav>
                                        <p:tav tm="100000">
                                          <p:val>
                                            <p:strVal val="#ppt_x"/>
                                          </p:val>
                                        </p:tav>
                                      </p:tavLst>
                                    </p:anim>
                                    <p:anim calcmode="lin" valueType="num">
                                      <p:cBhvr>
                                        <p:cTn id="9" dur="1000" fill="hold"/>
                                        <p:tgtEl>
                                          <p:spTgt spid="9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60">
                                            <p:txEl>
                                              <p:pRg st="0" end="0"/>
                                            </p:txEl>
                                          </p:spTgt>
                                        </p:tgtEl>
                                        <p:attrNameLst>
                                          <p:attrName>style.visibility</p:attrName>
                                        </p:attrNameLst>
                                      </p:cBhvr>
                                      <p:to>
                                        <p:strVal val="visible"/>
                                      </p:to>
                                    </p:set>
                                    <p:animEffect transition="in" filter="fade">
                                      <p:cBhvr>
                                        <p:cTn id="14" dur="1000"/>
                                        <p:tgtEl>
                                          <p:spTgt spid="960">
                                            <p:txEl>
                                              <p:pRg st="0" end="0"/>
                                            </p:txEl>
                                          </p:spTgt>
                                        </p:tgtEl>
                                      </p:cBhvr>
                                    </p:animEffect>
                                    <p:anim calcmode="lin" valueType="num">
                                      <p:cBhvr>
                                        <p:cTn id="15" dur="1000" fill="hold"/>
                                        <p:tgtEl>
                                          <p:spTgt spid="96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Developing understanding and Fluency</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sz="2400" dirty="0"/>
              <a:t>a STRATEGIC balancing act!</a:t>
            </a:r>
          </a:p>
        </p:txBody>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
        <p:nvSpPr>
          <p:cNvPr id="4" name="TextBox 3">
            <a:extLst>
              <a:ext uri="{FF2B5EF4-FFF2-40B4-BE49-F238E27FC236}">
                <a16:creationId xmlns:a16="http://schemas.microsoft.com/office/drawing/2014/main" id="{DA4384EC-B536-9F31-381B-5B4E547F2568}"/>
              </a:ext>
            </a:extLst>
          </p:cNvPr>
          <p:cNvSpPr txBox="1"/>
          <p:nvPr/>
        </p:nvSpPr>
        <p:spPr>
          <a:xfrm>
            <a:off x="446533" y="6501384"/>
            <a:ext cx="11260667" cy="369332"/>
          </a:xfrm>
          <a:prstGeom prst="rect">
            <a:avLst/>
          </a:prstGeom>
          <a:noFill/>
        </p:spPr>
        <p:txBody>
          <a:bodyPr wrap="square" rtlCol="0">
            <a:spAutoFit/>
          </a:bodyPr>
          <a:lstStyle/>
          <a:p>
            <a:r>
              <a:rPr lang="en-US" dirty="0"/>
              <a:t>Dr Christine Mae	Mobile: 0433 700 946	Email: christinemae583@gmail.com</a:t>
            </a:r>
            <a:endParaRPr lang="en-AU" dirty="0"/>
          </a:p>
        </p:txBody>
      </p:sp>
    </p:spTree>
    <p:extLst>
      <p:ext uri="{BB962C8B-B14F-4D97-AF65-F5344CB8AC3E}">
        <p14:creationId xmlns:p14="http://schemas.microsoft.com/office/powerpoint/2010/main" val="31807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EAE5-5E75-DB29-0784-D98BC60491E5}"/>
              </a:ext>
            </a:extLst>
          </p:cNvPr>
          <p:cNvSpPr>
            <a:spLocks noGrp="1"/>
          </p:cNvSpPr>
          <p:nvPr>
            <p:ph type="title"/>
          </p:nvPr>
        </p:nvSpPr>
        <p:spPr>
          <a:xfrm>
            <a:off x="742933" y="1449674"/>
            <a:ext cx="3139908" cy="1722419"/>
          </a:xfrm>
        </p:spPr>
        <p:txBody>
          <a:bodyPr>
            <a:normAutofit fontScale="90000"/>
          </a:bodyPr>
          <a:lstStyle/>
          <a:p>
            <a:r>
              <a:rPr lang="en-US" b="1" dirty="0">
                <a:latin typeface="Arial" panose="020B0604020202020204" pitchFamily="34" charset="0"/>
                <a:cs typeface="Arial" panose="020B0604020202020204" pitchFamily="34" charset="0"/>
              </a:rPr>
              <a:t>Working mathematically: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 continuous, overarching outcome</a:t>
            </a:r>
            <a:endParaRPr lang="en-AU"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7E8D0FB-F700-4354-7E29-89A1C491DE19}"/>
              </a:ext>
            </a:extLst>
          </p:cNvPr>
          <p:cNvSpPr>
            <a:spLocks noGrp="1"/>
          </p:cNvSpPr>
          <p:nvPr>
            <p:ph idx="1"/>
          </p:nvPr>
        </p:nvSpPr>
        <p:spPr>
          <a:xfrm>
            <a:off x="4900927" y="627739"/>
            <a:ext cx="6650991" cy="3366290"/>
          </a:xfrm>
        </p:spPr>
        <p:txBody>
          <a:bodyPr/>
          <a:lstStyle/>
          <a:p>
            <a:pPr marL="0" indent="0">
              <a:buNone/>
            </a:pPr>
            <a:r>
              <a:rPr lang="en-US" sz="1800" dirty="0">
                <a:solidFill>
                  <a:schemeClr val="tx1"/>
                </a:solidFill>
                <a:latin typeface="Arial" panose="020B0604020202020204" pitchFamily="34" charset="0"/>
              </a:rPr>
              <a:t>T</a:t>
            </a:r>
            <a:r>
              <a:rPr lang="en-US" sz="1800" b="0" i="0" u="none" strike="noStrike" dirty="0">
                <a:solidFill>
                  <a:schemeClr val="tx1"/>
                </a:solidFill>
                <a:effectLst/>
                <a:latin typeface="Arial" panose="020B0604020202020204" pitchFamily="34" charset="0"/>
              </a:rPr>
              <a:t>here is one continuous, overarching working mathematically outcome from K-10:</a:t>
            </a:r>
          </a:p>
          <a:p>
            <a:r>
              <a:rPr lang="en-US" sz="1800" b="0" i="0" u="none" strike="noStrike" dirty="0">
                <a:solidFill>
                  <a:schemeClr val="tx1"/>
                </a:solidFill>
                <a:effectLst/>
                <a:latin typeface="Arial" panose="020B0604020202020204" pitchFamily="34" charset="0"/>
              </a:rPr>
              <a:t>A student, develops </a:t>
            </a:r>
            <a:r>
              <a:rPr lang="en-US" sz="1800" b="1" i="0" u="none" strike="noStrike" dirty="0">
                <a:solidFill>
                  <a:schemeClr val="tx1"/>
                </a:solidFill>
                <a:effectLst/>
                <a:latin typeface="Arial" panose="020B0604020202020204" pitchFamily="34" charset="0"/>
              </a:rPr>
              <a:t>understanding and fluency </a:t>
            </a:r>
            <a:r>
              <a:rPr lang="en-US" sz="1800" b="0" i="0" u="none" strike="noStrike" dirty="0">
                <a:solidFill>
                  <a:schemeClr val="tx1"/>
                </a:solidFill>
                <a:effectLst/>
                <a:latin typeface="Arial" panose="020B0604020202020204" pitchFamily="34" charset="0"/>
              </a:rPr>
              <a:t>in mathematics through exploring and connecting mathematical concepts, choosing and applying mathematical techniques to </a:t>
            </a:r>
            <a:r>
              <a:rPr lang="en-US" sz="1800" b="1" i="0" u="none" strike="noStrike" dirty="0">
                <a:solidFill>
                  <a:schemeClr val="tx1"/>
                </a:solidFill>
                <a:effectLst/>
                <a:latin typeface="Arial" panose="020B0604020202020204" pitchFamily="34" charset="0"/>
              </a:rPr>
              <a:t>solve problems</a:t>
            </a:r>
            <a:r>
              <a:rPr lang="en-US" sz="1800" b="0" i="0" u="none" strike="noStrike" dirty="0">
                <a:solidFill>
                  <a:schemeClr val="tx1"/>
                </a:solidFill>
                <a:effectLst/>
                <a:latin typeface="Arial" panose="020B0604020202020204" pitchFamily="34" charset="0"/>
              </a:rPr>
              <a:t>, and </a:t>
            </a:r>
            <a:r>
              <a:rPr lang="en-US" sz="1800" b="1" i="0" u="none" strike="noStrike" dirty="0">
                <a:solidFill>
                  <a:schemeClr val="tx1"/>
                </a:solidFill>
                <a:effectLst/>
                <a:latin typeface="Arial" panose="020B0604020202020204" pitchFamily="34" charset="0"/>
              </a:rPr>
              <a:t>communicating</a:t>
            </a:r>
            <a:r>
              <a:rPr lang="en-US" sz="1800" b="0" i="0" u="none" strike="noStrike" dirty="0">
                <a:solidFill>
                  <a:schemeClr val="tx1"/>
                </a:solidFill>
                <a:effectLst/>
                <a:latin typeface="Arial" panose="020B0604020202020204" pitchFamily="34" charset="0"/>
              </a:rPr>
              <a:t> their thinking and </a:t>
            </a:r>
            <a:r>
              <a:rPr lang="en-US" sz="1800" b="1" i="0" u="none" strike="noStrike" dirty="0">
                <a:solidFill>
                  <a:schemeClr val="tx1"/>
                </a:solidFill>
                <a:effectLst/>
                <a:latin typeface="Arial" panose="020B0604020202020204" pitchFamily="34" charset="0"/>
              </a:rPr>
              <a:t>reasoning</a:t>
            </a:r>
            <a:r>
              <a:rPr lang="en-US" sz="1800" b="0" i="0" u="none" strike="noStrike" dirty="0">
                <a:solidFill>
                  <a:schemeClr val="tx1"/>
                </a:solidFill>
                <a:effectLst/>
                <a:latin typeface="Arial" panose="020B0604020202020204" pitchFamily="34" charset="0"/>
              </a:rPr>
              <a:t> coherently and clearly.</a:t>
            </a:r>
            <a:endParaRPr lang="en-AU" dirty="0">
              <a:solidFill>
                <a:schemeClr val="tx1"/>
              </a:solidFill>
            </a:endParaRPr>
          </a:p>
        </p:txBody>
      </p:sp>
      <p:sp>
        <p:nvSpPr>
          <p:cNvPr id="4" name="Text Placeholder 3">
            <a:extLst>
              <a:ext uri="{FF2B5EF4-FFF2-40B4-BE49-F238E27FC236}">
                <a16:creationId xmlns:a16="http://schemas.microsoft.com/office/drawing/2014/main" id="{3EE5C80D-5D1C-9AB1-DEC8-1C64FE077D51}"/>
              </a:ext>
            </a:extLst>
          </p:cNvPr>
          <p:cNvSpPr>
            <a:spLocks noGrp="1"/>
          </p:cNvSpPr>
          <p:nvPr>
            <p:ph type="body" sz="half" idx="2"/>
          </p:nvPr>
        </p:nvSpPr>
        <p:spPr>
          <a:xfrm>
            <a:off x="767857" y="3447688"/>
            <a:ext cx="3031852" cy="2605640"/>
          </a:xfrm>
        </p:spPr>
        <p:txBody>
          <a:bodyPr>
            <a:normAutofit fontScale="85000" lnSpcReduction="10000"/>
          </a:bodyPr>
          <a:lstStyle/>
          <a:p>
            <a:r>
              <a:rPr lang="en-US" sz="1800" i="1" dirty="0">
                <a:latin typeface="Arial" panose="020B0604020202020204" pitchFamily="34" charset="0"/>
                <a:cs typeface="Arial" panose="020B0604020202020204" pitchFamily="34" charset="0"/>
              </a:rPr>
              <a:t>Do students understand the mathematics they are learning?</a:t>
            </a:r>
          </a:p>
          <a:p>
            <a:r>
              <a:rPr lang="en-US" sz="1800" i="1" dirty="0">
                <a:latin typeface="Arial" panose="020B0604020202020204" pitchFamily="34" charset="0"/>
                <a:cs typeface="Arial" panose="020B0604020202020204" pitchFamily="34" charset="0"/>
              </a:rPr>
              <a:t>Are students connecting techniques to concepts?</a:t>
            </a:r>
          </a:p>
          <a:p>
            <a:r>
              <a:rPr lang="en-US" sz="1800" i="1" dirty="0">
                <a:latin typeface="Arial" panose="020B0604020202020204" pitchFamily="34" charset="0"/>
                <a:cs typeface="Arial" panose="020B0604020202020204" pitchFamily="34" charset="0"/>
              </a:rPr>
              <a:t>Is sufficient experience provided for students to become fluent in choosing and applying techniques to solve problems?</a:t>
            </a:r>
            <a:endParaRPr lang="en-AU" sz="1800" i="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29F4EF0D-16C0-8C6F-B067-DD2B054C8916}"/>
              </a:ext>
            </a:extLst>
          </p:cNvPr>
          <p:cNvCxnSpPr>
            <a:cxnSpLocks/>
          </p:cNvCxnSpPr>
          <p:nvPr/>
        </p:nvCxnSpPr>
        <p:spPr>
          <a:xfrm>
            <a:off x="6402956" y="2228492"/>
            <a:ext cx="871268"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6B5F4557-6C85-3DF2-B8CA-9A6C87DB01C7}"/>
              </a:ext>
            </a:extLst>
          </p:cNvPr>
          <p:cNvCxnSpPr>
            <a:cxnSpLocks/>
          </p:cNvCxnSpPr>
          <p:nvPr/>
        </p:nvCxnSpPr>
        <p:spPr>
          <a:xfrm>
            <a:off x="6622211" y="2516041"/>
            <a:ext cx="839638"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954AA58D-761F-ABDE-B4E7-838F27402E32}"/>
              </a:ext>
            </a:extLst>
          </p:cNvPr>
          <p:cNvCxnSpPr>
            <a:cxnSpLocks/>
          </p:cNvCxnSpPr>
          <p:nvPr/>
        </p:nvCxnSpPr>
        <p:spPr>
          <a:xfrm>
            <a:off x="7086600" y="3108396"/>
            <a:ext cx="375249"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C8C0CBB9-4618-86D3-1F61-EFF9133FCAAA}"/>
              </a:ext>
            </a:extLst>
          </p:cNvPr>
          <p:cNvCxnSpPr>
            <a:cxnSpLocks/>
          </p:cNvCxnSpPr>
          <p:nvPr/>
        </p:nvCxnSpPr>
        <p:spPr>
          <a:xfrm>
            <a:off x="11248844" y="2829467"/>
            <a:ext cx="303074"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22B449DB-2254-7AFF-359F-FA1582AF5FC1}"/>
              </a:ext>
            </a:extLst>
          </p:cNvPr>
          <p:cNvCxnSpPr>
            <a:cxnSpLocks/>
          </p:cNvCxnSpPr>
          <p:nvPr/>
        </p:nvCxnSpPr>
        <p:spPr>
          <a:xfrm>
            <a:off x="6436744" y="3447688"/>
            <a:ext cx="2280248"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8C4BA3B0-D8C3-0661-675E-29582146E93D}"/>
              </a:ext>
            </a:extLst>
          </p:cNvPr>
          <p:cNvSpPr txBox="1"/>
          <p:nvPr/>
        </p:nvSpPr>
        <p:spPr>
          <a:xfrm>
            <a:off x="4900927" y="3993231"/>
            <a:ext cx="6523216" cy="646331"/>
          </a:xfrm>
          <a:prstGeom prst="rect">
            <a:avLst/>
          </a:prstGeom>
          <a:noFill/>
        </p:spPr>
        <p:txBody>
          <a:bodyPr wrap="square">
            <a:spAutoFit/>
          </a:bodyPr>
          <a:lstStyle/>
          <a:p>
            <a:r>
              <a:rPr lang="en-US" sz="1800" i="0" u="none" strike="noStrike" dirty="0">
                <a:effectLst/>
                <a:latin typeface="Arial" panose="020B0604020202020204" pitchFamily="34" charset="0"/>
              </a:rPr>
              <a:t>Students need </a:t>
            </a:r>
            <a:r>
              <a:rPr lang="en-US" sz="1800" i="1" u="none" strike="noStrike" dirty="0">
                <a:solidFill>
                  <a:schemeClr val="accent1"/>
                </a:solidFill>
                <a:effectLst/>
                <a:latin typeface="Arial" panose="020B0604020202020204" pitchFamily="34" charset="0"/>
              </a:rPr>
              <a:t>many experiences </a:t>
            </a:r>
            <a:r>
              <a:rPr lang="en-US" sz="1800" i="0" u="none" strike="noStrike" dirty="0">
                <a:effectLst/>
                <a:latin typeface="Arial" panose="020B0604020202020204" pitchFamily="34" charset="0"/>
              </a:rPr>
              <a:t>to relate their knowledge to the </a:t>
            </a:r>
            <a:r>
              <a:rPr lang="en-US" sz="1800" i="0" u="sng" strike="noStrike" dirty="0">
                <a:solidFill>
                  <a:schemeClr val="accent1"/>
                </a:solidFill>
                <a:effectLst/>
                <a:latin typeface="Arial" panose="020B0604020202020204" pitchFamily="34" charset="0"/>
                <a:hlinkClick r:id="rId2">
                  <a:extLst>
                    <a:ext uri="{A12FA001-AC4F-418D-AE19-62706E023703}">
                      <ahyp:hlinkClr xmlns:ahyp="http://schemas.microsoft.com/office/drawing/2018/hyperlinkcolor" val="tx"/>
                    </a:ext>
                  </a:extLst>
                </a:hlinkClick>
              </a:rPr>
              <a:t>vocabulary and conceptual frameworks</a:t>
            </a:r>
            <a:r>
              <a:rPr lang="en-US" sz="1800" i="0" u="none" strike="noStrike" dirty="0">
                <a:solidFill>
                  <a:schemeClr val="accent1"/>
                </a:solidFill>
                <a:effectLst/>
                <a:latin typeface="Arial" panose="020B0604020202020204" pitchFamily="34" charset="0"/>
              </a:rPr>
              <a:t> </a:t>
            </a:r>
            <a:r>
              <a:rPr lang="en-US" sz="1800" i="0" u="none" strike="noStrike" dirty="0">
                <a:effectLst/>
                <a:latin typeface="Arial" panose="020B0604020202020204" pitchFamily="34" charset="0"/>
              </a:rPr>
              <a:t>of mathematics.</a:t>
            </a:r>
            <a:endParaRPr lang="en-AU" dirty="0"/>
          </a:p>
        </p:txBody>
      </p:sp>
    </p:spTree>
    <p:extLst>
      <p:ext uri="{BB962C8B-B14F-4D97-AF65-F5344CB8AC3E}">
        <p14:creationId xmlns:p14="http://schemas.microsoft.com/office/powerpoint/2010/main" val="66126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fade">
                                      <p:cBhvr>
                                        <p:cTn id="63" dur="1000"/>
                                        <p:tgtEl>
                                          <p:spTgt spid="4">
                                            <p:txEl>
                                              <p:pRg st="2" end="2"/>
                                            </p:txEl>
                                          </p:spTgt>
                                        </p:tgtEl>
                                      </p:cBhvr>
                                    </p:animEffect>
                                    <p:anim calcmode="lin" valueType="num">
                                      <p:cBhvr>
                                        <p:cTn id="6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4D0819-EF7F-A2C9-7B37-14B5C7D7F864}"/>
              </a:ext>
            </a:extLst>
          </p:cNvPr>
          <p:cNvSpPr>
            <a:spLocks noGrp="1"/>
          </p:cNvSpPr>
          <p:nvPr>
            <p:ph type="title"/>
          </p:nvPr>
        </p:nvSpPr>
        <p:spPr>
          <a:xfrm>
            <a:off x="450714" y="692428"/>
            <a:ext cx="11029616" cy="1188720"/>
          </a:xfrm>
        </p:spPr>
        <p:txBody>
          <a:bodyPr/>
          <a:lstStyle/>
          <a:p>
            <a:r>
              <a:rPr lang="en-US" dirty="0">
                <a:latin typeface="Arial" panose="020B0604020202020204" pitchFamily="34" charset="0"/>
                <a:cs typeface="Arial" panose="020B0604020202020204" pitchFamily="34" charset="0"/>
              </a:rPr>
              <a:t>understanding </a:t>
            </a:r>
            <a:r>
              <a:rPr lang="en-US" i="1" dirty="0">
                <a:latin typeface="Arial" panose="020B0604020202020204" pitchFamily="34" charset="0"/>
                <a:cs typeface="Arial" panose="020B0604020202020204" pitchFamily="34" charset="0"/>
              </a:rPr>
              <a:t>and</a:t>
            </a:r>
            <a:r>
              <a:rPr lang="en-US" dirty="0">
                <a:latin typeface="Arial" panose="020B0604020202020204" pitchFamily="34" charset="0"/>
                <a:cs typeface="Arial" panose="020B0604020202020204" pitchFamily="34" charset="0"/>
              </a:rPr>
              <a:t> fluency</a:t>
            </a:r>
            <a:br>
              <a:rPr lang="en-US"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C15B8C-DBEF-2734-9593-D93AD123458A}"/>
              </a:ext>
            </a:extLst>
          </p:cNvPr>
          <p:cNvSpPr txBox="1"/>
          <p:nvPr/>
        </p:nvSpPr>
        <p:spPr>
          <a:xfrm>
            <a:off x="450714" y="1634486"/>
            <a:ext cx="11620297" cy="1133259"/>
          </a:xfrm>
          <a:prstGeom prst="rect">
            <a:avLst/>
          </a:prstGeom>
          <a:noFill/>
        </p:spPr>
        <p:txBody>
          <a:bodyPr wrap="square">
            <a:spAutoFit/>
          </a:bodyPr>
          <a:lstStyle/>
          <a:p>
            <a:pPr>
              <a:spcAft>
                <a:spcPts val="1200"/>
              </a:spcAft>
            </a:pPr>
            <a:r>
              <a:rPr lang="en-AU" sz="1800" spc="-10" dirty="0">
                <a:effectLst/>
                <a:latin typeface="Arial" panose="020B0604020202020204" pitchFamily="34" charset="0"/>
                <a:ea typeface="Calibri" panose="020F0502020204030204" pitchFamily="34" charset="0"/>
                <a:cs typeface="Times New Roman" panose="02020603050405020304" pitchFamily="18" charset="0"/>
              </a:rPr>
              <a:t>Understanding involves making </a:t>
            </a:r>
            <a:r>
              <a:rPr lang="en-AU" sz="1800" b="1" spc="-1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cognitive connections </a:t>
            </a:r>
            <a:r>
              <a:rPr lang="en-AU" sz="1800" spc="-10" dirty="0">
                <a:effectLst/>
                <a:latin typeface="Arial" panose="020B0604020202020204" pitchFamily="34" charset="0"/>
                <a:ea typeface="Calibri" panose="020F0502020204030204" pitchFamily="34" charset="0"/>
                <a:cs typeface="Times New Roman" panose="02020603050405020304" pitchFamily="18" charset="0"/>
              </a:rPr>
              <a:t>between</a:t>
            </a:r>
            <a:r>
              <a:rPr lang="en-AU" sz="1800" b="1" spc="-1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new </a:t>
            </a:r>
            <a:r>
              <a:rPr lang="en-AU" sz="1800" spc="-10" dirty="0">
                <a:effectLst/>
                <a:latin typeface="Arial" panose="020B0604020202020204" pitchFamily="34" charset="0"/>
                <a:ea typeface="Calibri" panose="020F0502020204030204" pitchFamily="34" charset="0"/>
                <a:cs typeface="Times New Roman" panose="02020603050405020304" pitchFamily="18" charset="0"/>
              </a:rPr>
              <a:t>material or experience and </a:t>
            </a:r>
            <a:r>
              <a:rPr lang="en-AU" sz="1800" b="1" spc="-1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existing </a:t>
            </a:r>
            <a:r>
              <a:rPr lang="en-AU" sz="1800" spc="-10" dirty="0">
                <a:effectLst/>
                <a:latin typeface="Arial" panose="020B0604020202020204" pitchFamily="34" charset="0"/>
                <a:ea typeface="Calibri" panose="020F0502020204030204" pitchFamily="34" charset="0"/>
                <a:cs typeface="Times New Roman" panose="02020603050405020304" pitchFamily="18" charset="0"/>
              </a:rPr>
              <a:t>ideas.</a:t>
            </a:r>
          </a:p>
          <a:p>
            <a:pPr>
              <a:lnSpc>
                <a:spcPct val="115000"/>
              </a:lnSpc>
              <a:spcAft>
                <a:spcPts val="1200"/>
              </a:spcAft>
            </a:pPr>
            <a:r>
              <a:rPr lang="en-AU" sz="1800" spc="-10" dirty="0">
                <a:effectLst/>
                <a:latin typeface="Arial" panose="020B0604020202020204" pitchFamily="34" charset="0"/>
                <a:ea typeface="Calibri" panose="020F0502020204030204" pitchFamily="34" charset="0"/>
                <a:cs typeface="Times New Roman" panose="02020603050405020304" pitchFamily="18" charset="0"/>
              </a:rPr>
              <a:t>Conceptual </a:t>
            </a:r>
            <a:r>
              <a:rPr lang="en-AU" sz="1800" b="1" spc="-1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understanding supports retention</a:t>
            </a:r>
            <a:r>
              <a:rPr lang="en-AU" sz="1800" spc="-10" dirty="0">
                <a:effectLst/>
                <a:latin typeface="Arial" panose="020B0604020202020204" pitchFamily="34" charset="0"/>
                <a:ea typeface="Calibri" panose="020F0502020204030204" pitchFamily="34" charset="0"/>
                <a:cs typeface="Times New Roman" panose="02020603050405020304" pitchFamily="18" charset="0"/>
              </a:rPr>
              <a:t>. Because facts and methods learnt with understanding are connected, they are easier to remember and use, and they can be reconstructed when forgotten.</a:t>
            </a:r>
            <a:r>
              <a:rPr lang="en-AU" spc="-10" dirty="0">
                <a:latin typeface="Arial" panose="020B0604020202020204" pitchFamily="34"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2CA111E5-56CB-92B1-59BA-EF56EEB60310}"/>
              </a:ext>
            </a:extLst>
          </p:cNvPr>
          <p:cNvSpPr txBox="1"/>
          <p:nvPr/>
        </p:nvSpPr>
        <p:spPr>
          <a:xfrm>
            <a:off x="450714" y="2943947"/>
            <a:ext cx="11274357" cy="1749710"/>
          </a:xfrm>
          <a:prstGeom prst="rect">
            <a:avLst/>
          </a:prstGeom>
          <a:noFill/>
        </p:spPr>
        <p:txBody>
          <a:bodyPr wrap="square">
            <a:spAutoFit/>
          </a:bodyPr>
          <a:lstStyle/>
          <a:p>
            <a:pPr>
              <a:lnSpc>
                <a:spcPct val="115000"/>
              </a:lnSpc>
              <a:spcAft>
                <a:spcPts val="1200"/>
              </a:spcAft>
            </a:pPr>
            <a:r>
              <a:rPr lang="en-AU" sz="1800" spc="-10" dirty="0">
                <a:effectLst/>
                <a:latin typeface="Arial" panose="020B0604020202020204" pitchFamily="34" charset="0"/>
                <a:ea typeface="Calibri" panose="020F0502020204030204" pitchFamily="34" charset="0"/>
                <a:cs typeface="Times New Roman" panose="02020603050405020304" pitchFamily="18" charset="0"/>
              </a:rPr>
              <a:t>Mathematical fluency is </a:t>
            </a:r>
            <a:r>
              <a:rPr lang="en-AU" sz="1800" b="1" spc="-1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developed when </a:t>
            </a:r>
            <a:r>
              <a:rPr lang="en-AU" sz="1800" spc="-10" dirty="0">
                <a:effectLst/>
                <a:latin typeface="Arial" panose="020B0604020202020204" pitchFamily="34" charset="0"/>
                <a:ea typeface="Calibri" panose="020F0502020204030204" pitchFamily="34" charset="0"/>
                <a:cs typeface="Times New Roman" panose="02020603050405020304" pitchFamily="18" charset="0"/>
              </a:rPr>
              <a:t>students (Watson and Sullivan 2008):</a:t>
            </a:r>
          </a:p>
          <a:p>
            <a:pPr marL="342900" marR="25400" lvl="0" indent="-342900">
              <a:spcBef>
                <a:spcPts val="600"/>
              </a:spcBef>
              <a:buClr>
                <a:srgbClr val="001E64"/>
              </a:buClr>
              <a:buSzPts val="1000"/>
              <a:buFont typeface="Wingdings" panose="05000000000000000000" pitchFamily="2" charset="2"/>
              <a:buChar char=""/>
            </a:pPr>
            <a:r>
              <a:rPr lang="en-US" sz="1800" u="none" strike="noStrike" dirty="0">
                <a:effectLst/>
                <a:latin typeface="Arial" panose="020B0604020202020204" pitchFamily="34" charset="0"/>
                <a:ea typeface="Arial" panose="020B0604020202020204" pitchFamily="34" charset="0"/>
              </a:rPr>
              <a:t>choose and use appropriate strategies</a:t>
            </a:r>
            <a:endParaRPr lang="en-AU" sz="1800" u="none" strike="noStrike" dirty="0">
              <a:effectLst/>
              <a:latin typeface="Arial" panose="020B0604020202020204" pitchFamily="34" charset="0"/>
              <a:ea typeface="Arial" panose="020B0604020202020204" pitchFamily="34" charset="0"/>
            </a:endParaRPr>
          </a:p>
          <a:p>
            <a:pPr marL="342900" marR="25400" lvl="0" indent="-342900">
              <a:buClr>
                <a:srgbClr val="001E64"/>
              </a:buClr>
              <a:buSzPts val="1000"/>
              <a:buFont typeface="Wingdings" panose="05000000000000000000" pitchFamily="2" charset="2"/>
              <a:buChar char=""/>
            </a:pPr>
            <a:r>
              <a:rPr lang="en-US" sz="1800" u="none" strike="noStrike" dirty="0">
                <a:effectLst/>
                <a:latin typeface="Arial" panose="020B0604020202020204" pitchFamily="34" charset="0"/>
                <a:ea typeface="Arial" panose="020B0604020202020204" pitchFamily="34" charset="0"/>
              </a:rPr>
              <a:t>carry out procedures flexibly, accurately and efficiently </a:t>
            </a:r>
            <a:endParaRPr lang="en-AU" sz="1800" u="none" strike="noStrike" dirty="0">
              <a:effectLst/>
              <a:latin typeface="Arial" panose="020B0604020202020204" pitchFamily="34" charset="0"/>
              <a:ea typeface="Arial" panose="020B0604020202020204" pitchFamily="34" charset="0"/>
            </a:endParaRPr>
          </a:p>
          <a:p>
            <a:pPr marL="342900" marR="25400" lvl="0" indent="-342900">
              <a:buClr>
                <a:srgbClr val="001E64"/>
              </a:buClr>
              <a:buSzPts val="1000"/>
              <a:buFont typeface="Wingdings" panose="05000000000000000000" pitchFamily="2" charset="2"/>
              <a:buChar char=""/>
            </a:pPr>
            <a:r>
              <a:rPr lang="en-US" sz="1800" u="none" strike="noStrike" dirty="0">
                <a:effectLst/>
                <a:latin typeface="Arial" panose="020B0604020202020204" pitchFamily="34" charset="0"/>
                <a:ea typeface="Arial" panose="020B0604020202020204" pitchFamily="34" charset="0"/>
              </a:rPr>
              <a:t>recall factual knowledge and concepts to solve problems</a:t>
            </a:r>
            <a:endParaRPr lang="en-AU" sz="1800" u="none" strike="noStrike" dirty="0">
              <a:effectLst/>
              <a:latin typeface="Arial" panose="020B0604020202020204" pitchFamily="34" charset="0"/>
              <a:ea typeface="Arial" panose="020B0604020202020204" pitchFamily="34" charset="0"/>
            </a:endParaRPr>
          </a:p>
          <a:p>
            <a:pPr marL="342900" marR="25400" lvl="0" indent="-342900">
              <a:spcAft>
                <a:spcPts val="1200"/>
              </a:spcAft>
              <a:buClr>
                <a:srgbClr val="001E64"/>
              </a:buClr>
              <a:buSzPts val="1000"/>
              <a:buFont typeface="Wingdings" panose="05000000000000000000" pitchFamily="2" charset="2"/>
              <a:buChar char=""/>
            </a:pPr>
            <a:r>
              <a:rPr lang="en-US" sz="1800" u="none" strike="noStrike" dirty="0">
                <a:effectLst/>
                <a:latin typeface="Arial" panose="020B0604020202020204" pitchFamily="34" charset="0"/>
                <a:ea typeface="Arial" panose="020B0604020202020204" pitchFamily="34" charset="0"/>
              </a:rPr>
              <a:t>use known facts, and reason about relationships to find solutions.</a:t>
            </a:r>
            <a:endParaRPr lang="en-AU" sz="1800" u="none" strike="noStrike" dirty="0">
              <a:effectLst/>
              <a:latin typeface="Arial" panose="020B0604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1B278E65-8302-480E-A893-9233D2870D46}"/>
              </a:ext>
            </a:extLst>
          </p:cNvPr>
          <p:cNvSpPr txBox="1"/>
          <p:nvPr/>
        </p:nvSpPr>
        <p:spPr>
          <a:xfrm>
            <a:off x="450714" y="4900348"/>
            <a:ext cx="11290570"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Understanding </a:t>
            </a:r>
            <a:r>
              <a:rPr lang="en-US" b="1" dirty="0">
                <a:solidFill>
                  <a:schemeClr val="accent1"/>
                </a:solidFill>
                <a:latin typeface="Arial" panose="020B0604020202020204" pitchFamily="34" charset="0"/>
                <a:cs typeface="Arial" panose="020B0604020202020204" pitchFamily="34" charset="0"/>
              </a:rPr>
              <a:t>multiplicative properties and principles </a:t>
            </a:r>
            <a:r>
              <a:rPr lang="en-US" b="1" dirty="0">
                <a:latin typeface="Arial" panose="020B0604020202020204" pitchFamily="34" charset="0"/>
                <a:cs typeface="Arial" panose="020B0604020202020204" pitchFamily="34" charset="0"/>
              </a:rPr>
              <a:t>is an essential foundation for fluency in choosing and using appropriate calculation strategies – flexibly, accurately and efficiently!</a:t>
            </a:r>
            <a:endParaRPr lang="en-A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109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D99D0-15A2-72C3-40CA-D62B0109E5A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Multiplicative properties and principles</a:t>
            </a:r>
            <a:endParaRPr lang="en-AU"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A77AB3-C439-71EB-65F9-2D34071871F4}"/>
              </a:ext>
            </a:extLst>
          </p:cNvPr>
          <p:cNvSpPr>
            <a:spLocks noGrp="1"/>
          </p:cNvSpPr>
          <p:nvPr>
            <p:ph idx="1"/>
          </p:nvPr>
        </p:nvSpPr>
        <p:spPr>
          <a:xfrm>
            <a:off x="581192" y="2207768"/>
            <a:ext cx="11029615" cy="1765300"/>
          </a:xfrm>
        </p:spPr>
        <p:txBody>
          <a:bodyPr>
            <a:normAutofit/>
          </a:bodyPr>
          <a:lstStyle/>
          <a:p>
            <a:pPr marL="0" indent="0">
              <a:buNone/>
            </a:pPr>
            <a:r>
              <a:rPr lang="en-US" sz="1800" i="1" dirty="0">
                <a:latin typeface="Arial" panose="020B0604020202020204" pitchFamily="34" charset="0"/>
                <a:cs typeface="Arial" panose="020B0604020202020204" pitchFamily="34" charset="0"/>
              </a:rPr>
              <a:t>What multiplicative properties and principles do students encounter and need to understand in Mathematics K-10? </a:t>
            </a:r>
          </a:p>
          <a:p>
            <a:pPr marL="0" indent="0">
              <a:buNone/>
            </a:pPr>
            <a:r>
              <a:rPr lang="en-US" sz="1800" i="1" dirty="0">
                <a:latin typeface="Arial" panose="020B0604020202020204" pitchFamily="34" charset="0"/>
                <a:cs typeface="Arial" panose="020B0604020202020204" pitchFamily="34" charset="0"/>
              </a:rPr>
              <a:t>In which Stage are they introduced? How do they build a foundation for the next stage of learning?</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sp>
        <p:nvSpPr>
          <p:cNvPr id="6" name="Wave 5">
            <a:extLst>
              <a:ext uri="{FF2B5EF4-FFF2-40B4-BE49-F238E27FC236}">
                <a16:creationId xmlns:a16="http://schemas.microsoft.com/office/drawing/2014/main" id="{F2F368BE-38CA-4A12-1B26-DD4A076F6FEC}"/>
              </a:ext>
            </a:extLst>
          </p:cNvPr>
          <p:cNvSpPr/>
          <p:nvPr/>
        </p:nvSpPr>
        <p:spPr>
          <a:xfrm>
            <a:off x="-428461" y="3510763"/>
            <a:ext cx="13223236" cy="2113999"/>
          </a:xfrm>
          <a:prstGeom prst="wave">
            <a:avLst>
              <a:gd name="adj1" fmla="val 12500"/>
              <a:gd name="adj2" fmla="val -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dirty="0">
                <a:latin typeface="Arial" panose="020B0604020202020204" pitchFamily="34" charset="0"/>
                <a:cs typeface="Arial" panose="020B0604020202020204" pitchFamily="34" charset="0"/>
              </a:rPr>
              <a:t>Equivalence</a:t>
            </a:r>
            <a:endParaRPr lang="en-AU" sz="8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232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8C3F-2D4E-DBC4-10CC-8F42F8DD0A49}"/>
              </a:ext>
            </a:extLst>
          </p:cNvPr>
          <p:cNvSpPr>
            <a:spLocks noGrp="1"/>
          </p:cNvSpPr>
          <p:nvPr>
            <p:ph type="title"/>
          </p:nvPr>
        </p:nvSpPr>
        <p:spPr>
          <a:xfrm>
            <a:off x="419098" y="702156"/>
            <a:ext cx="11191710" cy="1188720"/>
          </a:xfrm>
        </p:spPr>
        <p:txBody>
          <a:bodyPr>
            <a:normAutofit/>
          </a:bodyPr>
          <a:lstStyle/>
          <a:p>
            <a:r>
              <a:rPr lang="en-US" dirty="0">
                <a:latin typeface="Arial" panose="020B0604020202020204" pitchFamily="34" charset="0"/>
                <a:cs typeface="Arial" panose="020B0604020202020204" pitchFamily="34" charset="0"/>
              </a:rPr>
              <a:t>spatial foundations</a:t>
            </a:r>
            <a:br>
              <a:rPr lang="en-US" dirty="0"/>
            </a:br>
            <a:endParaRPr lang="en-AU" dirty="0"/>
          </a:p>
        </p:txBody>
      </p:sp>
      <p:sp>
        <p:nvSpPr>
          <p:cNvPr id="4" name="TextBox 3">
            <a:extLst>
              <a:ext uri="{FF2B5EF4-FFF2-40B4-BE49-F238E27FC236}">
                <a16:creationId xmlns:a16="http://schemas.microsoft.com/office/drawing/2014/main" id="{CC93B6AE-5CE5-17BA-6BB0-5982F5363E17}"/>
              </a:ext>
            </a:extLst>
          </p:cNvPr>
          <p:cNvSpPr txBox="1"/>
          <p:nvPr/>
        </p:nvSpPr>
        <p:spPr>
          <a:xfrm>
            <a:off x="419100" y="2438400"/>
            <a:ext cx="374650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Rotating a rectangle does not change its name or its size.</a:t>
            </a:r>
            <a:endParaRPr lang="en-AU"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E4356C4-E378-8736-88BD-29B4DCAC433A}"/>
              </a:ext>
            </a:extLst>
          </p:cNvPr>
          <p:cNvSpPr txBox="1"/>
          <p:nvPr/>
        </p:nvSpPr>
        <p:spPr>
          <a:xfrm>
            <a:off x="419098" y="3399830"/>
            <a:ext cx="374650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If we divide one dimension of a rectangle, and multiply the other dimension by the same number, the area stays the same.</a:t>
            </a:r>
            <a:endParaRPr lang="en-AU"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ED5DB26-92BB-60D4-85CD-151D8D90D624}"/>
              </a:ext>
            </a:extLst>
          </p:cNvPr>
          <p:cNvSpPr txBox="1"/>
          <p:nvPr/>
        </p:nvSpPr>
        <p:spPr>
          <a:xfrm>
            <a:off x="419098" y="4919833"/>
            <a:ext cx="37465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area of a shape does not change when it is split and recombined.</a:t>
            </a:r>
            <a:endParaRPr lang="en-AU"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4996D06-5D24-050B-3DCF-2A8B996A32F5}"/>
              </a:ext>
            </a:extLst>
          </p:cNvPr>
          <p:cNvSpPr/>
          <p:nvPr/>
        </p:nvSpPr>
        <p:spPr>
          <a:xfrm>
            <a:off x="4514617" y="1996988"/>
            <a:ext cx="1704808" cy="109728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0" name="Table 9">
            <a:extLst>
              <a:ext uri="{FF2B5EF4-FFF2-40B4-BE49-F238E27FC236}">
                <a16:creationId xmlns:a16="http://schemas.microsoft.com/office/drawing/2014/main" id="{7D79422D-A76C-4BA9-68B6-0FC8FFDE8B29}"/>
              </a:ext>
            </a:extLst>
          </p:cNvPr>
          <p:cNvGraphicFramePr>
            <a:graphicFrameLocks noGrp="1"/>
          </p:cNvGraphicFramePr>
          <p:nvPr>
            <p:extLst>
              <p:ext uri="{D42A27DB-BD31-4B8C-83A1-F6EECF244321}">
                <p14:modId xmlns:p14="http://schemas.microsoft.com/office/powerpoint/2010/main" val="3288801099"/>
              </p:ext>
            </p:extLst>
          </p:nvPr>
        </p:nvGraphicFramePr>
        <p:xfrm>
          <a:off x="4514617" y="3429000"/>
          <a:ext cx="1704808" cy="1097280"/>
        </p:xfrm>
        <a:graphic>
          <a:graphicData uri="http://schemas.openxmlformats.org/drawingml/2006/table">
            <a:tbl>
              <a:tblPr firstRow="1" bandRow="1">
                <a:tableStyleId>{5C22544A-7EE6-4342-B048-85BDC9FD1C3A}</a:tableStyleId>
              </a:tblPr>
              <a:tblGrid>
                <a:gridCol w="1704808">
                  <a:extLst>
                    <a:ext uri="{9D8B030D-6E8A-4147-A177-3AD203B41FA5}">
                      <a16:colId xmlns:a16="http://schemas.microsoft.com/office/drawing/2014/main" val="367502042"/>
                    </a:ext>
                  </a:extLst>
                </a:gridCol>
              </a:tblGrid>
              <a:tr h="246945">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89476518"/>
                  </a:ext>
                </a:extLst>
              </a:tr>
              <a:tr h="246945">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64766834"/>
                  </a:ext>
                </a:extLst>
              </a:tr>
              <a:tr h="246945">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43713370"/>
                  </a:ext>
                </a:extLst>
              </a:tr>
            </a:tbl>
          </a:graphicData>
        </a:graphic>
      </p:graphicFrame>
      <p:sp>
        <p:nvSpPr>
          <p:cNvPr id="11" name="Rectangle 10">
            <a:extLst>
              <a:ext uri="{FF2B5EF4-FFF2-40B4-BE49-F238E27FC236}">
                <a16:creationId xmlns:a16="http://schemas.microsoft.com/office/drawing/2014/main" id="{89B4EA9F-1EFA-2130-169D-D76E0A9D6A0A}"/>
              </a:ext>
            </a:extLst>
          </p:cNvPr>
          <p:cNvSpPr/>
          <p:nvPr/>
        </p:nvSpPr>
        <p:spPr>
          <a:xfrm rot="5400000">
            <a:off x="6635987" y="1693224"/>
            <a:ext cx="1704808" cy="109728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10C5464A-C3F3-C244-BA6B-01A344C3AA0F}"/>
              </a:ext>
            </a:extLst>
          </p:cNvPr>
          <p:cNvSpPr/>
          <p:nvPr/>
        </p:nvSpPr>
        <p:spPr>
          <a:xfrm>
            <a:off x="4514617" y="4919833"/>
            <a:ext cx="1454383" cy="109728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89118320-3249-FA93-4442-98F77F972621}"/>
              </a:ext>
            </a:extLst>
          </p:cNvPr>
          <p:cNvSpPr/>
          <p:nvPr/>
        </p:nvSpPr>
        <p:spPr>
          <a:xfrm>
            <a:off x="5969000" y="4919833"/>
            <a:ext cx="250425" cy="109728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A3E569EF-58AE-F02F-2F81-312620481A8A}"/>
              </a:ext>
            </a:extLst>
          </p:cNvPr>
          <p:cNvSpPr/>
          <p:nvPr/>
        </p:nvSpPr>
        <p:spPr>
          <a:xfrm>
            <a:off x="6939751" y="4919833"/>
            <a:ext cx="1454383" cy="109728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450F1A7A-CC58-4CC7-6727-D6D81664769E}"/>
              </a:ext>
            </a:extLst>
          </p:cNvPr>
          <p:cNvSpPr/>
          <p:nvPr/>
        </p:nvSpPr>
        <p:spPr>
          <a:xfrm rot="10800000">
            <a:off x="8775436" y="4919833"/>
            <a:ext cx="250425" cy="109728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47FF9B15-BE02-5173-10F6-3561B451B3EC}"/>
              </a:ext>
            </a:extLst>
          </p:cNvPr>
          <p:cNvSpPr/>
          <p:nvPr/>
        </p:nvSpPr>
        <p:spPr>
          <a:xfrm>
            <a:off x="6939751" y="3824268"/>
            <a:ext cx="1704808" cy="384409"/>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C78C857-3650-1A00-0002-B3E3B6577C0B}"/>
              </a:ext>
            </a:extLst>
          </p:cNvPr>
          <p:cNvSpPr/>
          <p:nvPr/>
        </p:nvSpPr>
        <p:spPr>
          <a:xfrm>
            <a:off x="8644559" y="3824267"/>
            <a:ext cx="1704808" cy="384409"/>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9A932F20-98E8-6EE6-169D-133B930D3B71}"/>
              </a:ext>
            </a:extLst>
          </p:cNvPr>
          <p:cNvSpPr/>
          <p:nvPr/>
        </p:nvSpPr>
        <p:spPr>
          <a:xfrm>
            <a:off x="10349367" y="3824267"/>
            <a:ext cx="1704808" cy="384409"/>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69355760-D93F-BF6E-0771-8ED543B359A5}"/>
              </a:ext>
            </a:extLst>
          </p:cNvPr>
          <p:cNvSpPr txBox="1"/>
          <p:nvPr/>
        </p:nvSpPr>
        <p:spPr>
          <a:xfrm>
            <a:off x="8399798" y="5266944"/>
            <a:ext cx="250425" cy="369332"/>
          </a:xfrm>
          <a:prstGeom prst="rect">
            <a:avLst/>
          </a:prstGeom>
          <a:noFill/>
        </p:spPr>
        <p:txBody>
          <a:bodyPr wrap="square" rtlCol="0">
            <a:spAutoFit/>
          </a:bodyPr>
          <a:lstStyle/>
          <a:p>
            <a:r>
              <a:rPr lang="en-US" dirty="0"/>
              <a:t>+</a:t>
            </a:r>
            <a:endParaRPr lang="en-AU" dirty="0"/>
          </a:p>
        </p:txBody>
      </p:sp>
      <p:sp>
        <p:nvSpPr>
          <p:cNvPr id="17" name="TextBox 16">
            <a:extLst>
              <a:ext uri="{FF2B5EF4-FFF2-40B4-BE49-F238E27FC236}">
                <a16:creationId xmlns:a16="http://schemas.microsoft.com/office/drawing/2014/main" id="{E9C41F67-92CF-B31E-D6E5-1B19F5A9B55E}"/>
              </a:ext>
            </a:extLst>
          </p:cNvPr>
          <p:cNvSpPr txBox="1"/>
          <p:nvPr/>
        </p:nvSpPr>
        <p:spPr>
          <a:xfrm>
            <a:off x="6455664" y="2344294"/>
            <a:ext cx="36576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endParaRPr lang="en-AU"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EE64A87-743E-17C6-9A6B-109B9F6B1436}"/>
              </a:ext>
            </a:extLst>
          </p:cNvPr>
          <p:cNvSpPr txBox="1"/>
          <p:nvPr/>
        </p:nvSpPr>
        <p:spPr>
          <a:xfrm>
            <a:off x="6455664" y="3824268"/>
            <a:ext cx="36576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endParaRPr lang="en-AU"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30A284A-0892-0152-A3E7-1EB1D19B2D02}"/>
              </a:ext>
            </a:extLst>
          </p:cNvPr>
          <p:cNvSpPr txBox="1"/>
          <p:nvPr/>
        </p:nvSpPr>
        <p:spPr>
          <a:xfrm>
            <a:off x="6447940" y="5266944"/>
            <a:ext cx="36576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endParaRPr lang="en-AU"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2A2079A-6F46-8DE9-4E8B-9768FDC42D7F}"/>
              </a:ext>
            </a:extLst>
          </p:cNvPr>
          <p:cNvSpPr txBox="1"/>
          <p:nvPr/>
        </p:nvSpPr>
        <p:spPr>
          <a:xfrm>
            <a:off x="430433" y="6237637"/>
            <a:ext cx="1176156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Conserving and transforming space in Stage 1are foundations for understanding properties of multiplication.</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28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1000"/>
                                        <p:tgtEl>
                                          <p:spTgt spid="12"/>
                                        </p:tgtEl>
                                      </p:cBhvr>
                                    </p:animEffect>
                                    <p:anim calcmode="lin" valueType="num">
                                      <p:cBhvr>
                                        <p:cTn id="82" dur="1000" fill="hold"/>
                                        <p:tgtEl>
                                          <p:spTgt spid="12"/>
                                        </p:tgtEl>
                                        <p:attrNameLst>
                                          <p:attrName>ppt_x</p:attrName>
                                        </p:attrNameLst>
                                      </p:cBhvr>
                                      <p:tavLst>
                                        <p:tav tm="0">
                                          <p:val>
                                            <p:strVal val="#ppt_x"/>
                                          </p:val>
                                        </p:tav>
                                        <p:tav tm="100000">
                                          <p:val>
                                            <p:strVal val="#ppt_x"/>
                                          </p:val>
                                        </p:tav>
                                      </p:tavLst>
                                    </p:anim>
                                    <p:anim calcmode="lin" valueType="num">
                                      <p:cBhvr>
                                        <p:cTn id="83" dur="1000" fill="hold"/>
                                        <p:tgtEl>
                                          <p:spTgt spid="1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1000"/>
                                        <p:tgtEl>
                                          <p:spTgt spid="16"/>
                                        </p:tgtEl>
                                      </p:cBhvr>
                                    </p:animEffect>
                                    <p:anim calcmode="lin" valueType="num">
                                      <p:cBhvr>
                                        <p:cTn id="87" dur="1000" fill="hold"/>
                                        <p:tgtEl>
                                          <p:spTgt spid="16"/>
                                        </p:tgtEl>
                                        <p:attrNameLst>
                                          <p:attrName>ppt_x</p:attrName>
                                        </p:attrNameLst>
                                      </p:cBhvr>
                                      <p:tavLst>
                                        <p:tav tm="0">
                                          <p:val>
                                            <p:strVal val="#ppt_x"/>
                                          </p:val>
                                        </p:tav>
                                        <p:tav tm="100000">
                                          <p:val>
                                            <p:strVal val="#ppt_x"/>
                                          </p:val>
                                        </p:tav>
                                      </p:tavLst>
                                    </p:anim>
                                    <p:anim calcmode="lin" valueType="num">
                                      <p:cBhvr>
                                        <p:cTn id="88" dur="1000" fill="hold"/>
                                        <p:tgtEl>
                                          <p:spTgt spid="1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11" grpId="0" animBg="1"/>
      <p:bldP spid="13" grpId="0" animBg="1"/>
      <p:bldP spid="14" grpId="0" animBg="1"/>
      <p:bldP spid="15" grpId="0" animBg="1"/>
      <p:bldP spid="16" grpId="0" animBg="1"/>
      <p:bldP spid="3" grpId="0" animBg="1"/>
      <p:bldP spid="8" grpId="0" animBg="1"/>
      <p:bldP spid="9" grpId="0" animBg="1"/>
      <p:bldP spid="12" grpId="0"/>
      <p:bldP spid="17"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8C3F-2D4E-DBC4-10CC-8F42F8DD0A49}"/>
              </a:ext>
            </a:extLst>
          </p:cNvPr>
          <p:cNvSpPr>
            <a:spLocks noGrp="1"/>
          </p:cNvSpPr>
          <p:nvPr>
            <p:ph type="title"/>
          </p:nvPr>
        </p:nvSpPr>
        <p:spPr>
          <a:xfrm>
            <a:off x="419098" y="702156"/>
            <a:ext cx="11191710" cy="1188720"/>
          </a:xfrm>
        </p:spPr>
        <p:txBody>
          <a:bodyPr>
            <a:normAutofit fontScale="90000"/>
          </a:bodyPr>
          <a:lstStyle/>
          <a:p>
            <a:r>
              <a:rPr lang="en-US" dirty="0">
                <a:latin typeface="Arial" panose="020B0604020202020204" pitchFamily="34" charset="0"/>
                <a:cs typeface="Arial" panose="020B0604020202020204" pitchFamily="34" charset="0"/>
              </a:rPr>
              <a:t>Introducing Properties of multiplication</a:t>
            </a:r>
            <a:br>
              <a:rPr lang="en-US" dirty="0">
                <a:latin typeface="Arial" panose="020B0604020202020204" pitchFamily="34" charset="0"/>
                <a:cs typeface="Arial" panose="020B0604020202020204" pitchFamily="34" charset="0"/>
              </a:rPr>
            </a:br>
            <a:br>
              <a:rPr lang="en-US" dirty="0"/>
            </a:br>
            <a:endParaRPr lang="en-AU" dirty="0"/>
          </a:p>
        </p:txBody>
      </p:sp>
      <p:sp>
        <p:nvSpPr>
          <p:cNvPr id="4" name="TextBox 3">
            <a:extLst>
              <a:ext uri="{FF2B5EF4-FFF2-40B4-BE49-F238E27FC236}">
                <a16:creationId xmlns:a16="http://schemas.microsoft.com/office/drawing/2014/main" id="{CC93B6AE-5CE5-17BA-6BB0-5982F5363E17}"/>
              </a:ext>
            </a:extLst>
          </p:cNvPr>
          <p:cNvSpPr txBox="1"/>
          <p:nvPr/>
        </p:nvSpPr>
        <p:spPr>
          <a:xfrm>
            <a:off x="419098" y="1715037"/>
            <a:ext cx="374650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We can change the order of the factors without changing the product (Introduced in Stage 1 and modelled and applied in Stage 2).</a:t>
            </a:r>
          </a:p>
        </p:txBody>
      </p:sp>
      <p:graphicFrame>
        <p:nvGraphicFramePr>
          <p:cNvPr id="12" name="Table 11">
            <a:extLst>
              <a:ext uri="{FF2B5EF4-FFF2-40B4-BE49-F238E27FC236}">
                <a16:creationId xmlns:a16="http://schemas.microsoft.com/office/drawing/2014/main" id="{16373104-D762-EFE8-5B4F-243A777A6700}"/>
              </a:ext>
            </a:extLst>
          </p:cNvPr>
          <p:cNvGraphicFramePr>
            <a:graphicFrameLocks noGrp="1"/>
          </p:cNvGraphicFramePr>
          <p:nvPr>
            <p:extLst>
              <p:ext uri="{D42A27DB-BD31-4B8C-83A1-F6EECF244321}">
                <p14:modId xmlns:p14="http://schemas.microsoft.com/office/powerpoint/2010/main" val="1507698341"/>
              </p:ext>
            </p:extLst>
          </p:nvPr>
        </p:nvGraphicFramePr>
        <p:xfrm>
          <a:off x="4514617" y="1690069"/>
          <a:ext cx="1457960" cy="11887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187647193"/>
                    </a:ext>
                  </a:extLst>
                </a:gridCol>
                <a:gridCol w="208280">
                  <a:extLst>
                    <a:ext uri="{9D8B030D-6E8A-4147-A177-3AD203B41FA5}">
                      <a16:colId xmlns:a16="http://schemas.microsoft.com/office/drawing/2014/main" val="1581372447"/>
                    </a:ext>
                  </a:extLst>
                </a:gridCol>
                <a:gridCol w="208280">
                  <a:extLst>
                    <a:ext uri="{9D8B030D-6E8A-4147-A177-3AD203B41FA5}">
                      <a16:colId xmlns:a16="http://schemas.microsoft.com/office/drawing/2014/main" val="2894780423"/>
                    </a:ext>
                  </a:extLst>
                </a:gridCol>
                <a:gridCol w="208280">
                  <a:extLst>
                    <a:ext uri="{9D8B030D-6E8A-4147-A177-3AD203B41FA5}">
                      <a16:colId xmlns:a16="http://schemas.microsoft.com/office/drawing/2014/main" val="2268798819"/>
                    </a:ext>
                  </a:extLst>
                </a:gridCol>
                <a:gridCol w="208280">
                  <a:extLst>
                    <a:ext uri="{9D8B030D-6E8A-4147-A177-3AD203B41FA5}">
                      <a16:colId xmlns:a16="http://schemas.microsoft.com/office/drawing/2014/main" val="2346189227"/>
                    </a:ext>
                  </a:extLst>
                </a:gridCol>
                <a:gridCol w="208280">
                  <a:extLst>
                    <a:ext uri="{9D8B030D-6E8A-4147-A177-3AD203B41FA5}">
                      <a16:colId xmlns:a16="http://schemas.microsoft.com/office/drawing/2014/main" val="3209781658"/>
                    </a:ext>
                  </a:extLst>
                </a:gridCol>
                <a:gridCol w="208280">
                  <a:extLst>
                    <a:ext uri="{9D8B030D-6E8A-4147-A177-3AD203B41FA5}">
                      <a16:colId xmlns:a16="http://schemas.microsoft.com/office/drawing/2014/main" val="3419486080"/>
                    </a:ext>
                  </a:extLst>
                </a:gridCol>
              </a:tblGrid>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88447069"/>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04718997"/>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7892490"/>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99452509"/>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3787585"/>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31285324"/>
                  </a:ext>
                </a:extLst>
              </a:tr>
            </a:tbl>
          </a:graphicData>
        </a:graphic>
      </p:graphicFrame>
      <p:pic>
        <p:nvPicPr>
          <p:cNvPr id="23" name="Picture 22">
            <a:extLst>
              <a:ext uri="{FF2B5EF4-FFF2-40B4-BE49-F238E27FC236}">
                <a16:creationId xmlns:a16="http://schemas.microsoft.com/office/drawing/2014/main" id="{A6055F15-2000-42B7-8287-CAEC6DD4B5BB}"/>
              </a:ext>
            </a:extLst>
          </p:cNvPr>
          <p:cNvPicPr>
            <a:picLocks noChangeAspect="1"/>
          </p:cNvPicPr>
          <p:nvPr/>
        </p:nvPicPr>
        <p:blipFill>
          <a:blip r:embed="rId3"/>
          <a:stretch>
            <a:fillRect/>
          </a:stretch>
        </p:blipFill>
        <p:spPr>
          <a:xfrm rot="5400000">
            <a:off x="6174977" y="1509859"/>
            <a:ext cx="1619476" cy="1333686"/>
          </a:xfrm>
          <a:prstGeom prst="rect">
            <a:avLst/>
          </a:prstGeom>
        </p:spPr>
      </p:pic>
      <p:sp>
        <p:nvSpPr>
          <p:cNvPr id="24" name="TextBox 23">
            <a:extLst>
              <a:ext uri="{FF2B5EF4-FFF2-40B4-BE49-F238E27FC236}">
                <a16:creationId xmlns:a16="http://schemas.microsoft.com/office/drawing/2014/main" id="{840B7E81-8CC1-20E8-4DBF-124E73071979}"/>
              </a:ext>
            </a:extLst>
          </p:cNvPr>
          <p:cNvSpPr txBox="1"/>
          <p:nvPr/>
        </p:nvSpPr>
        <p:spPr>
          <a:xfrm>
            <a:off x="7783956" y="1992036"/>
            <a:ext cx="1605808" cy="369332"/>
          </a:xfrm>
          <a:prstGeom prst="rect">
            <a:avLst/>
          </a:prstGeom>
          <a:noFill/>
        </p:spPr>
        <p:txBody>
          <a:bodyPr wrap="square" rtlCol="0">
            <a:spAutoFit/>
          </a:bodyPr>
          <a:lstStyle/>
          <a:p>
            <a:r>
              <a:rPr lang="en-US" b="1" dirty="0"/>
              <a:t>6 x 7 = 7 x 6</a:t>
            </a:r>
            <a:endParaRPr lang="en-AU" b="1" dirty="0"/>
          </a:p>
        </p:txBody>
      </p:sp>
      <p:graphicFrame>
        <p:nvGraphicFramePr>
          <p:cNvPr id="25" name="Table 24">
            <a:extLst>
              <a:ext uri="{FF2B5EF4-FFF2-40B4-BE49-F238E27FC236}">
                <a16:creationId xmlns:a16="http://schemas.microsoft.com/office/drawing/2014/main" id="{76FE25A3-86DC-5F52-0D43-AECB02874B27}"/>
              </a:ext>
            </a:extLst>
          </p:cNvPr>
          <p:cNvGraphicFramePr>
            <a:graphicFrameLocks noGrp="1"/>
          </p:cNvGraphicFramePr>
          <p:nvPr>
            <p:extLst>
              <p:ext uri="{D42A27DB-BD31-4B8C-83A1-F6EECF244321}">
                <p14:modId xmlns:p14="http://schemas.microsoft.com/office/powerpoint/2010/main" val="3867297505"/>
              </p:ext>
            </p:extLst>
          </p:nvPr>
        </p:nvGraphicFramePr>
        <p:xfrm>
          <a:off x="4516818" y="3084731"/>
          <a:ext cx="1457960" cy="11887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187647193"/>
                    </a:ext>
                  </a:extLst>
                </a:gridCol>
                <a:gridCol w="208280">
                  <a:extLst>
                    <a:ext uri="{9D8B030D-6E8A-4147-A177-3AD203B41FA5}">
                      <a16:colId xmlns:a16="http://schemas.microsoft.com/office/drawing/2014/main" val="1581372447"/>
                    </a:ext>
                  </a:extLst>
                </a:gridCol>
                <a:gridCol w="208280">
                  <a:extLst>
                    <a:ext uri="{9D8B030D-6E8A-4147-A177-3AD203B41FA5}">
                      <a16:colId xmlns:a16="http://schemas.microsoft.com/office/drawing/2014/main" val="2894780423"/>
                    </a:ext>
                  </a:extLst>
                </a:gridCol>
                <a:gridCol w="208280">
                  <a:extLst>
                    <a:ext uri="{9D8B030D-6E8A-4147-A177-3AD203B41FA5}">
                      <a16:colId xmlns:a16="http://schemas.microsoft.com/office/drawing/2014/main" val="2268798819"/>
                    </a:ext>
                  </a:extLst>
                </a:gridCol>
                <a:gridCol w="208280">
                  <a:extLst>
                    <a:ext uri="{9D8B030D-6E8A-4147-A177-3AD203B41FA5}">
                      <a16:colId xmlns:a16="http://schemas.microsoft.com/office/drawing/2014/main" val="2346189227"/>
                    </a:ext>
                  </a:extLst>
                </a:gridCol>
                <a:gridCol w="208280">
                  <a:extLst>
                    <a:ext uri="{9D8B030D-6E8A-4147-A177-3AD203B41FA5}">
                      <a16:colId xmlns:a16="http://schemas.microsoft.com/office/drawing/2014/main" val="3209781658"/>
                    </a:ext>
                  </a:extLst>
                </a:gridCol>
                <a:gridCol w="208280">
                  <a:extLst>
                    <a:ext uri="{9D8B030D-6E8A-4147-A177-3AD203B41FA5}">
                      <a16:colId xmlns:a16="http://schemas.microsoft.com/office/drawing/2014/main" val="3419486080"/>
                    </a:ext>
                  </a:extLst>
                </a:gridCol>
              </a:tblGrid>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88447069"/>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04718997"/>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7892490"/>
                  </a:ext>
                </a:extLst>
              </a:tr>
              <a:tr h="198120">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99452509"/>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3787585"/>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31285324"/>
                  </a:ext>
                </a:extLst>
              </a:tr>
            </a:tbl>
          </a:graphicData>
        </a:graphic>
      </p:graphicFrame>
      <p:cxnSp>
        <p:nvCxnSpPr>
          <p:cNvPr id="27" name="Straight Connector 26">
            <a:extLst>
              <a:ext uri="{FF2B5EF4-FFF2-40B4-BE49-F238E27FC236}">
                <a16:creationId xmlns:a16="http://schemas.microsoft.com/office/drawing/2014/main" id="{A0ECE45D-17EF-FD8E-246A-6714160D63D8}"/>
              </a:ext>
            </a:extLst>
          </p:cNvPr>
          <p:cNvCxnSpPr/>
          <p:nvPr/>
        </p:nvCxnSpPr>
        <p:spPr>
          <a:xfrm>
            <a:off x="4454439" y="3503867"/>
            <a:ext cx="15747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44CF2FA-4C32-0333-BB9A-0E97105B884E}"/>
              </a:ext>
            </a:extLst>
          </p:cNvPr>
          <p:cNvCxnSpPr/>
          <p:nvPr/>
        </p:nvCxnSpPr>
        <p:spPr>
          <a:xfrm>
            <a:off x="4454439" y="3907307"/>
            <a:ext cx="15747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9" name="Table 28">
            <a:extLst>
              <a:ext uri="{FF2B5EF4-FFF2-40B4-BE49-F238E27FC236}">
                <a16:creationId xmlns:a16="http://schemas.microsoft.com/office/drawing/2014/main" id="{E384AEE0-AD4B-EE15-D74C-4D91E81488D1}"/>
              </a:ext>
            </a:extLst>
          </p:cNvPr>
          <p:cNvGraphicFramePr>
            <a:graphicFrameLocks noGrp="1"/>
          </p:cNvGraphicFramePr>
          <p:nvPr>
            <p:extLst>
              <p:ext uri="{D42A27DB-BD31-4B8C-83A1-F6EECF244321}">
                <p14:modId xmlns:p14="http://schemas.microsoft.com/office/powerpoint/2010/main" val="1358629253"/>
              </p:ext>
            </p:extLst>
          </p:nvPr>
        </p:nvGraphicFramePr>
        <p:xfrm>
          <a:off x="6325996" y="3503867"/>
          <a:ext cx="1457960" cy="3962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497478899"/>
                    </a:ext>
                  </a:extLst>
                </a:gridCol>
                <a:gridCol w="208280">
                  <a:extLst>
                    <a:ext uri="{9D8B030D-6E8A-4147-A177-3AD203B41FA5}">
                      <a16:colId xmlns:a16="http://schemas.microsoft.com/office/drawing/2014/main" val="1310817340"/>
                    </a:ext>
                  </a:extLst>
                </a:gridCol>
                <a:gridCol w="208280">
                  <a:extLst>
                    <a:ext uri="{9D8B030D-6E8A-4147-A177-3AD203B41FA5}">
                      <a16:colId xmlns:a16="http://schemas.microsoft.com/office/drawing/2014/main" val="1732013819"/>
                    </a:ext>
                  </a:extLst>
                </a:gridCol>
                <a:gridCol w="208280">
                  <a:extLst>
                    <a:ext uri="{9D8B030D-6E8A-4147-A177-3AD203B41FA5}">
                      <a16:colId xmlns:a16="http://schemas.microsoft.com/office/drawing/2014/main" val="1620085739"/>
                    </a:ext>
                  </a:extLst>
                </a:gridCol>
                <a:gridCol w="208280">
                  <a:extLst>
                    <a:ext uri="{9D8B030D-6E8A-4147-A177-3AD203B41FA5}">
                      <a16:colId xmlns:a16="http://schemas.microsoft.com/office/drawing/2014/main" val="986164450"/>
                    </a:ext>
                  </a:extLst>
                </a:gridCol>
                <a:gridCol w="208280">
                  <a:extLst>
                    <a:ext uri="{9D8B030D-6E8A-4147-A177-3AD203B41FA5}">
                      <a16:colId xmlns:a16="http://schemas.microsoft.com/office/drawing/2014/main" val="1917335726"/>
                    </a:ext>
                  </a:extLst>
                </a:gridCol>
                <a:gridCol w="208280">
                  <a:extLst>
                    <a:ext uri="{9D8B030D-6E8A-4147-A177-3AD203B41FA5}">
                      <a16:colId xmlns:a16="http://schemas.microsoft.com/office/drawing/2014/main" val="208185930"/>
                    </a:ext>
                  </a:extLst>
                </a:gridCol>
              </a:tblGrid>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661479980"/>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41544474"/>
                  </a:ext>
                </a:extLst>
              </a:tr>
            </a:tbl>
          </a:graphicData>
        </a:graphic>
      </p:graphicFrame>
      <p:graphicFrame>
        <p:nvGraphicFramePr>
          <p:cNvPr id="30" name="Table 29">
            <a:extLst>
              <a:ext uri="{FF2B5EF4-FFF2-40B4-BE49-F238E27FC236}">
                <a16:creationId xmlns:a16="http://schemas.microsoft.com/office/drawing/2014/main" id="{D2121606-0B46-F969-ECDE-F5AA6F64DB5C}"/>
              </a:ext>
            </a:extLst>
          </p:cNvPr>
          <p:cNvGraphicFramePr>
            <a:graphicFrameLocks noGrp="1"/>
          </p:cNvGraphicFramePr>
          <p:nvPr>
            <p:extLst>
              <p:ext uri="{D42A27DB-BD31-4B8C-83A1-F6EECF244321}">
                <p14:modId xmlns:p14="http://schemas.microsoft.com/office/powerpoint/2010/main" val="1685154065"/>
              </p:ext>
            </p:extLst>
          </p:nvPr>
        </p:nvGraphicFramePr>
        <p:xfrm>
          <a:off x="9250329" y="3503867"/>
          <a:ext cx="1457960" cy="3962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497478899"/>
                    </a:ext>
                  </a:extLst>
                </a:gridCol>
                <a:gridCol w="208280">
                  <a:extLst>
                    <a:ext uri="{9D8B030D-6E8A-4147-A177-3AD203B41FA5}">
                      <a16:colId xmlns:a16="http://schemas.microsoft.com/office/drawing/2014/main" val="1310817340"/>
                    </a:ext>
                  </a:extLst>
                </a:gridCol>
                <a:gridCol w="208280">
                  <a:extLst>
                    <a:ext uri="{9D8B030D-6E8A-4147-A177-3AD203B41FA5}">
                      <a16:colId xmlns:a16="http://schemas.microsoft.com/office/drawing/2014/main" val="1732013819"/>
                    </a:ext>
                  </a:extLst>
                </a:gridCol>
                <a:gridCol w="208280">
                  <a:extLst>
                    <a:ext uri="{9D8B030D-6E8A-4147-A177-3AD203B41FA5}">
                      <a16:colId xmlns:a16="http://schemas.microsoft.com/office/drawing/2014/main" val="1620085739"/>
                    </a:ext>
                  </a:extLst>
                </a:gridCol>
                <a:gridCol w="208280">
                  <a:extLst>
                    <a:ext uri="{9D8B030D-6E8A-4147-A177-3AD203B41FA5}">
                      <a16:colId xmlns:a16="http://schemas.microsoft.com/office/drawing/2014/main" val="986164450"/>
                    </a:ext>
                  </a:extLst>
                </a:gridCol>
                <a:gridCol w="208280">
                  <a:extLst>
                    <a:ext uri="{9D8B030D-6E8A-4147-A177-3AD203B41FA5}">
                      <a16:colId xmlns:a16="http://schemas.microsoft.com/office/drawing/2014/main" val="1917335726"/>
                    </a:ext>
                  </a:extLst>
                </a:gridCol>
                <a:gridCol w="208280">
                  <a:extLst>
                    <a:ext uri="{9D8B030D-6E8A-4147-A177-3AD203B41FA5}">
                      <a16:colId xmlns:a16="http://schemas.microsoft.com/office/drawing/2014/main" val="208185930"/>
                    </a:ext>
                  </a:extLst>
                </a:gridCol>
              </a:tblGrid>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661479980"/>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41544474"/>
                  </a:ext>
                </a:extLst>
              </a:tr>
            </a:tbl>
          </a:graphicData>
        </a:graphic>
      </p:graphicFrame>
      <p:graphicFrame>
        <p:nvGraphicFramePr>
          <p:cNvPr id="31" name="Table 30">
            <a:extLst>
              <a:ext uri="{FF2B5EF4-FFF2-40B4-BE49-F238E27FC236}">
                <a16:creationId xmlns:a16="http://schemas.microsoft.com/office/drawing/2014/main" id="{93CE228B-7231-BE51-1976-E9211056CE73}"/>
              </a:ext>
            </a:extLst>
          </p:cNvPr>
          <p:cNvGraphicFramePr>
            <a:graphicFrameLocks noGrp="1"/>
          </p:cNvGraphicFramePr>
          <p:nvPr>
            <p:extLst>
              <p:ext uri="{D42A27DB-BD31-4B8C-83A1-F6EECF244321}">
                <p14:modId xmlns:p14="http://schemas.microsoft.com/office/powerpoint/2010/main" val="384287765"/>
              </p:ext>
            </p:extLst>
          </p:nvPr>
        </p:nvGraphicFramePr>
        <p:xfrm>
          <a:off x="7792369" y="3503867"/>
          <a:ext cx="1457960" cy="3962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497478899"/>
                    </a:ext>
                  </a:extLst>
                </a:gridCol>
                <a:gridCol w="208280">
                  <a:extLst>
                    <a:ext uri="{9D8B030D-6E8A-4147-A177-3AD203B41FA5}">
                      <a16:colId xmlns:a16="http://schemas.microsoft.com/office/drawing/2014/main" val="1310817340"/>
                    </a:ext>
                  </a:extLst>
                </a:gridCol>
                <a:gridCol w="208280">
                  <a:extLst>
                    <a:ext uri="{9D8B030D-6E8A-4147-A177-3AD203B41FA5}">
                      <a16:colId xmlns:a16="http://schemas.microsoft.com/office/drawing/2014/main" val="1732013819"/>
                    </a:ext>
                  </a:extLst>
                </a:gridCol>
                <a:gridCol w="208280">
                  <a:extLst>
                    <a:ext uri="{9D8B030D-6E8A-4147-A177-3AD203B41FA5}">
                      <a16:colId xmlns:a16="http://schemas.microsoft.com/office/drawing/2014/main" val="1620085739"/>
                    </a:ext>
                  </a:extLst>
                </a:gridCol>
                <a:gridCol w="208280">
                  <a:extLst>
                    <a:ext uri="{9D8B030D-6E8A-4147-A177-3AD203B41FA5}">
                      <a16:colId xmlns:a16="http://schemas.microsoft.com/office/drawing/2014/main" val="986164450"/>
                    </a:ext>
                  </a:extLst>
                </a:gridCol>
                <a:gridCol w="208280">
                  <a:extLst>
                    <a:ext uri="{9D8B030D-6E8A-4147-A177-3AD203B41FA5}">
                      <a16:colId xmlns:a16="http://schemas.microsoft.com/office/drawing/2014/main" val="1917335726"/>
                    </a:ext>
                  </a:extLst>
                </a:gridCol>
                <a:gridCol w="208280">
                  <a:extLst>
                    <a:ext uri="{9D8B030D-6E8A-4147-A177-3AD203B41FA5}">
                      <a16:colId xmlns:a16="http://schemas.microsoft.com/office/drawing/2014/main" val="208185930"/>
                    </a:ext>
                  </a:extLst>
                </a:gridCol>
              </a:tblGrid>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661479980"/>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41544474"/>
                  </a:ext>
                </a:extLst>
              </a:tr>
            </a:tbl>
          </a:graphicData>
        </a:graphic>
      </p:graphicFrame>
      <p:cxnSp>
        <p:nvCxnSpPr>
          <p:cNvPr id="32" name="Straight Connector 31">
            <a:extLst>
              <a:ext uri="{FF2B5EF4-FFF2-40B4-BE49-F238E27FC236}">
                <a16:creationId xmlns:a16="http://schemas.microsoft.com/office/drawing/2014/main" id="{9EBF6BD4-17E6-A47B-036F-2E708DDF4002}"/>
              </a:ext>
            </a:extLst>
          </p:cNvPr>
          <p:cNvCxnSpPr>
            <a:cxnSpLocks/>
          </p:cNvCxnSpPr>
          <p:nvPr/>
        </p:nvCxnSpPr>
        <p:spPr>
          <a:xfrm>
            <a:off x="9250329" y="3429000"/>
            <a:ext cx="0" cy="5810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A6F707-18E4-89DF-A990-15D0AD67352A}"/>
              </a:ext>
            </a:extLst>
          </p:cNvPr>
          <p:cNvCxnSpPr>
            <a:cxnSpLocks/>
          </p:cNvCxnSpPr>
          <p:nvPr/>
        </p:nvCxnSpPr>
        <p:spPr>
          <a:xfrm>
            <a:off x="7792369" y="3429000"/>
            <a:ext cx="0" cy="5810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DEECAC-6EC9-8663-2E73-224331334F80}"/>
              </a:ext>
            </a:extLst>
          </p:cNvPr>
          <p:cNvSpPr txBox="1"/>
          <p:nvPr/>
        </p:nvSpPr>
        <p:spPr>
          <a:xfrm>
            <a:off x="7150612" y="4069428"/>
            <a:ext cx="3072378" cy="369332"/>
          </a:xfrm>
          <a:prstGeom prst="rect">
            <a:avLst/>
          </a:prstGeom>
          <a:noFill/>
        </p:spPr>
        <p:txBody>
          <a:bodyPr wrap="square" rtlCol="0">
            <a:spAutoFit/>
          </a:bodyPr>
          <a:lstStyle/>
          <a:p>
            <a:r>
              <a:rPr lang="en-US" b="1" dirty="0"/>
              <a:t>6 x 7 = 2 x (3 x 7) or 2 x 21</a:t>
            </a:r>
            <a:endParaRPr lang="en-AU" b="1" dirty="0"/>
          </a:p>
        </p:txBody>
      </p:sp>
      <p:graphicFrame>
        <p:nvGraphicFramePr>
          <p:cNvPr id="36" name="Table 35">
            <a:extLst>
              <a:ext uri="{FF2B5EF4-FFF2-40B4-BE49-F238E27FC236}">
                <a16:creationId xmlns:a16="http://schemas.microsoft.com/office/drawing/2014/main" id="{BD37E711-3A72-6180-3973-5977A68F48C6}"/>
              </a:ext>
            </a:extLst>
          </p:cNvPr>
          <p:cNvGraphicFramePr>
            <a:graphicFrameLocks noGrp="1"/>
          </p:cNvGraphicFramePr>
          <p:nvPr>
            <p:extLst>
              <p:ext uri="{D42A27DB-BD31-4B8C-83A1-F6EECF244321}">
                <p14:modId xmlns:p14="http://schemas.microsoft.com/office/powerpoint/2010/main" val="3141366166"/>
              </p:ext>
            </p:extLst>
          </p:nvPr>
        </p:nvGraphicFramePr>
        <p:xfrm>
          <a:off x="4512828" y="4898529"/>
          <a:ext cx="1457960" cy="11887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187647193"/>
                    </a:ext>
                  </a:extLst>
                </a:gridCol>
                <a:gridCol w="208280">
                  <a:extLst>
                    <a:ext uri="{9D8B030D-6E8A-4147-A177-3AD203B41FA5}">
                      <a16:colId xmlns:a16="http://schemas.microsoft.com/office/drawing/2014/main" val="1581372447"/>
                    </a:ext>
                  </a:extLst>
                </a:gridCol>
                <a:gridCol w="208280">
                  <a:extLst>
                    <a:ext uri="{9D8B030D-6E8A-4147-A177-3AD203B41FA5}">
                      <a16:colId xmlns:a16="http://schemas.microsoft.com/office/drawing/2014/main" val="2894780423"/>
                    </a:ext>
                  </a:extLst>
                </a:gridCol>
                <a:gridCol w="208280">
                  <a:extLst>
                    <a:ext uri="{9D8B030D-6E8A-4147-A177-3AD203B41FA5}">
                      <a16:colId xmlns:a16="http://schemas.microsoft.com/office/drawing/2014/main" val="2268798819"/>
                    </a:ext>
                  </a:extLst>
                </a:gridCol>
                <a:gridCol w="208280">
                  <a:extLst>
                    <a:ext uri="{9D8B030D-6E8A-4147-A177-3AD203B41FA5}">
                      <a16:colId xmlns:a16="http://schemas.microsoft.com/office/drawing/2014/main" val="2346189227"/>
                    </a:ext>
                  </a:extLst>
                </a:gridCol>
                <a:gridCol w="208280">
                  <a:extLst>
                    <a:ext uri="{9D8B030D-6E8A-4147-A177-3AD203B41FA5}">
                      <a16:colId xmlns:a16="http://schemas.microsoft.com/office/drawing/2014/main" val="3209781658"/>
                    </a:ext>
                  </a:extLst>
                </a:gridCol>
                <a:gridCol w="208280">
                  <a:extLst>
                    <a:ext uri="{9D8B030D-6E8A-4147-A177-3AD203B41FA5}">
                      <a16:colId xmlns:a16="http://schemas.microsoft.com/office/drawing/2014/main" val="3419486080"/>
                    </a:ext>
                  </a:extLst>
                </a:gridCol>
              </a:tblGrid>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88447069"/>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04718997"/>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7892490"/>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99452509"/>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3787585"/>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31285324"/>
                  </a:ext>
                </a:extLst>
              </a:tr>
            </a:tbl>
          </a:graphicData>
        </a:graphic>
      </p:graphicFrame>
      <p:cxnSp>
        <p:nvCxnSpPr>
          <p:cNvPr id="37" name="Straight Connector 36">
            <a:extLst>
              <a:ext uri="{FF2B5EF4-FFF2-40B4-BE49-F238E27FC236}">
                <a16:creationId xmlns:a16="http://schemas.microsoft.com/office/drawing/2014/main" id="{2494EA2D-913F-299C-B4E5-2764191C97F6}"/>
              </a:ext>
            </a:extLst>
          </p:cNvPr>
          <p:cNvCxnSpPr>
            <a:cxnSpLocks/>
          </p:cNvCxnSpPr>
          <p:nvPr/>
        </p:nvCxnSpPr>
        <p:spPr>
          <a:xfrm>
            <a:off x="5777271" y="4770513"/>
            <a:ext cx="0" cy="14447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16B3A07-E155-4E59-ED70-F7FEF2ECD497}"/>
              </a:ext>
            </a:extLst>
          </p:cNvPr>
          <p:cNvSpPr txBox="1"/>
          <p:nvPr/>
        </p:nvSpPr>
        <p:spPr>
          <a:xfrm>
            <a:off x="8192158" y="4783231"/>
            <a:ext cx="3072378" cy="369332"/>
          </a:xfrm>
          <a:prstGeom prst="rect">
            <a:avLst/>
          </a:prstGeom>
          <a:noFill/>
        </p:spPr>
        <p:txBody>
          <a:bodyPr wrap="square" rtlCol="0">
            <a:spAutoFit/>
          </a:bodyPr>
          <a:lstStyle/>
          <a:p>
            <a:r>
              <a:rPr lang="en-US" b="1" dirty="0"/>
              <a:t>6 x 7 = 6 x (6 + 1) or 36 + 6</a:t>
            </a:r>
            <a:endParaRPr lang="en-AU" b="1" dirty="0"/>
          </a:p>
        </p:txBody>
      </p:sp>
      <p:graphicFrame>
        <p:nvGraphicFramePr>
          <p:cNvPr id="41" name="Table 40">
            <a:extLst>
              <a:ext uri="{FF2B5EF4-FFF2-40B4-BE49-F238E27FC236}">
                <a16:creationId xmlns:a16="http://schemas.microsoft.com/office/drawing/2014/main" id="{C182025C-692B-C4BE-ACA7-20806C6DC4CC}"/>
              </a:ext>
            </a:extLst>
          </p:cNvPr>
          <p:cNvGraphicFramePr>
            <a:graphicFrameLocks noGrp="1"/>
          </p:cNvGraphicFramePr>
          <p:nvPr>
            <p:extLst>
              <p:ext uri="{D42A27DB-BD31-4B8C-83A1-F6EECF244321}">
                <p14:modId xmlns:p14="http://schemas.microsoft.com/office/powerpoint/2010/main" val="3582566776"/>
              </p:ext>
            </p:extLst>
          </p:nvPr>
        </p:nvGraphicFramePr>
        <p:xfrm>
          <a:off x="6359875" y="4896676"/>
          <a:ext cx="1249680" cy="11887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941743476"/>
                    </a:ext>
                  </a:extLst>
                </a:gridCol>
                <a:gridCol w="208280">
                  <a:extLst>
                    <a:ext uri="{9D8B030D-6E8A-4147-A177-3AD203B41FA5}">
                      <a16:colId xmlns:a16="http://schemas.microsoft.com/office/drawing/2014/main" val="1126707507"/>
                    </a:ext>
                  </a:extLst>
                </a:gridCol>
                <a:gridCol w="208280">
                  <a:extLst>
                    <a:ext uri="{9D8B030D-6E8A-4147-A177-3AD203B41FA5}">
                      <a16:colId xmlns:a16="http://schemas.microsoft.com/office/drawing/2014/main" val="1793190091"/>
                    </a:ext>
                  </a:extLst>
                </a:gridCol>
                <a:gridCol w="208280">
                  <a:extLst>
                    <a:ext uri="{9D8B030D-6E8A-4147-A177-3AD203B41FA5}">
                      <a16:colId xmlns:a16="http://schemas.microsoft.com/office/drawing/2014/main" val="1733198965"/>
                    </a:ext>
                  </a:extLst>
                </a:gridCol>
                <a:gridCol w="208280">
                  <a:extLst>
                    <a:ext uri="{9D8B030D-6E8A-4147-A177-3AD203B41FA5}">
                      <a16:colId xmlns:a16="http://schemas.microsoft.com/office/drawing/2014/main" val="3517230465"/>
                    </a:ext>
                  </a:extLst>
                </a:gridCol>
                <a:gridCol w="208280">
                  <a:extLst>
                    <a:ext uri="{9D8B030D-6E8A-4147-A177-3AD203B41FA5}">
                      <a16:colId xmlns:a16="http://schemas.microsoft.com/office/drawing/2014/main" val="1305316500"/>
                    </a:ext>
                  </a:extLst>
                </a:gridCol>
              </a:tblGrid>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628179220"/>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223094015"/>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654133939"/>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59140490"/>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04506140"/>
                  </a:ext>
                </a:extLst>
              </a:tr>
              <a:tr h="198120">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84044092"/>
                  </a:ext>
                </a:extLst>
              </a:tr>
            </a:tbl>
          </a:graphicData>
        </a:graphic>
      </p:graphicFrame>
      <p:graphicFrame>
        <p:nvGraphicFramePr>
          <p:cNvPr id="42" name="Table 41">
            <a:extLst>
              <a:ext uri="{FF2B5EF4-FFF2-40B4-BE49-F238E27FC236}">
                <a16:creationId xmlns:a16="http://schemas.microsoft.com/office/drawing/2014/main" id="{BDBDE75C-F867-1964-D999-891CD4527812}"/>
              </a:ext>
            </a:extLst>
          </p:cNvPr>
          <p:cNvGraphicFramePr>
            <a:graphicFrameLocks noGrp="1"/>
          </p:cNvGraphicFramePr>
          <p:nvPr>
            <p:extLst>
              <p:ext uri="{D42A27DB-BD31-4B8C-83A1-F6EECF244321}">
                <p14:modId xmlns:p14="http://schemas.microsoft.com/office/powerpoint/2010/main" val="2233929654"/>
              </p:ext>
            </p:extLst>
          </p:nvPr>
        </p:nvGraphicFramePr>
        <p:xfrm>
          <a:off x="7688229" y="4896676"/>
          <a:ext cx="208280" cy="11887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947514965"/>
                    </a:ext>
                  </a:extLst>
                </a:gridCol>
              </a:tblGrid>
              <a:tr h="198120">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67995729"/>
                  </a:ext>
                </a:extLst>
              </a:tr>
              <a:tr h="198120">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93302155"/>
                  </a:ext>
                </a:extLst>
              </a:tr>
              <a:tr h="198120">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777321051"/>
                  </a:ext>
                </a:extLst>
              </a:tr>
              <a:tr h="198120">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527242384"/>
                  </a:ext>
                </a:extLst>
              </a:tr>
              <a:tr h="198120">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4215433"/>
                  </a:ext>
                </a:extLst>
              </a:tr>
              <a:tr h="198120">
                <a:tc>
                  <a:txBody>
                    <a:bodyPr/>
                    <a:lstStyle/>
                    <a:p>
                      <a:endParaRPr lang="en-AU"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84361967"/>
                  </a:ext>
                </a:extLst>
              </a:tr>
            </a:tbl>
          </a:graphicData>
        </a:graphic>
      </p:graphicFrame>
      <p:sp>
        <p:nvSpPr>
          <p:cNvPr id="45" name="TextBox 44">
            <a:extLst>
              <a:ext uri="{FF2B5EF4-FFF2-40B4-BE49-F238E27FC236}">
                <a16:creationId xmlns:a16="http://schemas.microsoft.com/office/drawing/2014/main" id="{1A359859-02D3-9F95-6D47-EE1EA4A3C0DA}"/>
              </a:ext>
            </a:extLst>
          </p:cNvPr>
          <p:cNvSpPr txBox="1"/>
          <p:nvPr/>
        </p:nvSpPr>
        <p:spPr>
          <a:xfrm>
            <a:off x="419098" y="3196968"/>
            <a:ext cx="3980942" cy="1477328"/>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We can use factors to rearrange and regroup numbers when multiplying without changing the product    (Introduced, modelled and applied in Stage 2).</a:t>
            </a:r>
            <a:endParaRPr lang="en-AU" dirty="0"/>
          </a:p>
        </p:txBody>
      </p:sp>
      <p:sp>
        <p:nvSpPr>
          <p:cNvPr id="49" name="TextBox 48">
            <a:extLst>
              <a:ext uri="{FF2B5EF4-FFF2-40B4-BE49-F238E27FC236}">
                <a16:creationId xmlns:a16="http://schemas.microsoft.com/office/drawing/2014/main" id="{984F577D-1AD5-221B-EF2D-9951F6A52365}"/>
              </a:ext>
            </a:extLst>
          </p:cNvPr>
          <p:cNvSpPr txBox="1"/>
          <p:nvPr/>
        </p:nvSpPr>
        <p:spPr>
          <a:xfrm>
            <a:off x="419098" y="4898529"/>
            <a:ext cx="3746500" cy="1200329"/>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We can partition numbers, multiply each part separately and then combine the products (Introduced, modelled and applied in Stage 2).</a:t>
            </a:r>
          </a:p>
        </p:txBody>
      </p:sp>
      <p:sp>
        <p:nvSpPr>
          <p:cNvPr id="3" name="TextBox 2">
            <a:extLst>
              <a:ext uri="{FF2B5EF4-FFF2-40B4-BE49-F238E27FC236}">
                <a16:creationId xmlns:a16="http://schemas.microsoft.com/office/drawing/2014/main" id="{22DC1FA2-BE43-217D-DB61-0A37C7A321C9}"/>
              </a:ext>
            </a:extLst>
          </p:cNvPr>
          <p:cNvSpPr txBox="1"/>
          <p:nvPr/>
        </p:nvSpPr>
        <p:spPr>
          <a:xfrm>
            <a:off x="8192158" y="5099339"/>
            <a:ext cx="3072378" cy="369332"/>
          </a:xfrm>
          <a:prstGeom prst="rect">
            <a:avLst/>
          </a:prstGeom>
          <a:noFill/>
        </p:spPr>
        <p:txBody>
          <a:bodyPr wrap="square" rtlCol="0">
            <a:spAutoFit/>
          </a:bodyPr>
          <a:lstStyle/>
          <a:p>
            <a:r>
              <a:rPr lang="en-US" b="1" dirty="0"/>
              <a:t>6 x 7 = 6 x (5 + 2) or 30 + 12</a:t>
            </a:r>
            <a:endParaRPr lang="en-AU" b="1" dirty="0"/>
          </a:p>
        </p:txBody>
      </p:sp>
      <p:sp>
        <p:nvSpPr>
          <p:cNvPr id="5" name="TextBox 4">
            <a:extLst>
              <a:ext uri="{FF2B5EF4-FFF2-40B4-BE49-F238E27FC236}">
                <a16:creationId xmlns:a16="http://schemas.microsoft.com/office/drawing/2014/main" id="{01733FC3-66C5-0560-99A6-C0E9CEFC479A}"/>
              </a:ext>
            </a:extLst>
          </p:cNvPr>
          <p:cNvSpPr txBox="1"/>
          <p:nvPr/>
        </p:nvSpPr>
        <p:spPr>
          <a:xfrm>
            <a:off x="8192158" y="5455608"/>
            <a:ext cx="3072378" cy="369332"/>
          </a:xfrm>
          <a:prstGeom prst="rect">
            <a:avLst/>
          </a:prstGeom>
          <a:noFill/>
        </p:spPr>
        <p:txBody>
          <a:bodyPr wrap="square" rtlCol="0">
            <a:spAutoFit/>
          </a:bodyPr>
          <a:lstStyle/>
          <a:p>
            <a:r>
              <a:rPr lang="en-US" b="1" dirty="0"/>
              <a:t>6 x 7 = 6 x (4 + 3) or 24 + 18</a:t>
            </a:r>
            <a:endParaRPr lang="en-AU" b="1" dirty="0"/>
          </a:p>
        </p:txBody>
      </p:sp>
      <p:sp>
        <p:nvSpPr>
          <p:cNvPr id="6" name="TextBox 5">
            <a:extLst>
              <a:ext uri="{FF2B5EF4-FFF2-40B4-BE49-F238E27FC236}">
                <a16:creationId xmlns:a16="http://schemas.microsoft.com/office/drawing/2014/main" id="{A4C70FF3-5332-6288-7365-558EB9EB13D0}"/>
              </a:ext>
            </a:extLst>
          </p:cNvPr>
          <p:cNvSpPr txBox="1"/>
          <p:nvPr/>
        </p:nvSpPr>
        <p:spPr>
          <a:xfrm>
            <a:off x="8192158" y="5806853"/>
            <a:ext cx="3072378" cy="369332"/>
          </a:xfrm>
          <a:prstGeom prst="rect">
            <a:avLst/>
          </a:prstGeom>
          <a:noFill/>
        </p:spPr>
        <p:txBody>
          <a:bodyPr wrap="square" rtlCol="0">
            <a:spAutoFit/>
          </a:bodyPr>
          <a:lstStyle/>
          <a:p>
            <a:r>
              <a:rPr lang="en-US" b="1" dirty="0"/>
              <a:t>7 x 6 = 7 x (5 + 1) or 35 + 7</a:t>
            </a:r>
            <a:endParaRPr lang="en-AU" b="1" dirty="0"/>
          </a:p>
        </p:txBody>
      </p:sp>
      <p:sp>
        <p:nvSpPr>
          <p:cNvPr id="7" name="TextBox 6">
            <a:extLst>
              <a:ext uri="{FF2B5EF4-FFF2-40B4-BE49-F238E27FC236}">
                <a16:creationId xmlns:a16="http://schemas.microsoft.com/office/drawing/2014/main" id="{46C88575-417F-4764-A681-AA34F7EB6D7A}"/>
              </a:ext>
            </a:extLst>
          </p:cNvPr>
          <p:cNvSpPr txBox="1"/>
          <p:nvPr/>
        </p:nvSpPr>
        <p:spPr>
          <a:xfrm>
            <a:off x="8192158" y="6176185"/>
            <a:ext cx="3072378" cy="369332"/>
          </a:xfrm>
          <a:prstGeom prst="rect">
            <a:avLst/>
          </a:prstGeom>
          <a:noFill/>
        </p:spPr>
        <p:txBody>
          <a:bodyPr wrap="square" rtlCol="0">
            <a:spAutoFit/>
          </a:bodyPr>
          <a:lstStyle/>
          <a:p>
            <a:r>
              <a:rPr lang="en-US" b="1" dirty="0"/>
              <a:t>7 x 6 = 7 x (4 + 2) or 28 + 14</a:t>
            </a:r>
            <a:endParaRPr lang="en-AU" b="1" dirty="0"/>
          </a:p>
        </p:txBody>
      </p:sp>
      <p:sp>
        <p:nvSpPr>
          <p:cNvPr id="8" name="TextBox 7">
            <a:extLst>
              <a:ext uri="{FF2B5EF4-FFF2-40B4-BE49-F238E27FC236}">
                <a16:creationId xmlns:a16="http://schemas.microsoft.com/office/drawing/2014/main" id="{84F93D63-FF7C-AAEB-2F81-7D4989805736}"/>
              </a:ext>
            </a:extLst>
          </p:cNvPr>
          <p:cNvSpPr txBox="1"/>
          <p:nvPr/>
        </p:nvSpPr>
        <p:spPr>
          <a:xfrm>
            <a:off x="8192158" y="6479904"/>
            <a:ext cx="3072378" cy="369332"/>
          </a:xfrm>
          <a:prstGeom prst="rect">
            <a:avLst/>
          </a:prstGeom>
          <a:noFill/>
        </p:spPr>
        <p:txBody>
          <a:bodyPr wrap="square" rtlCol="0">
            <a:spAutoFit/>
          </a:bodyPr>
          <a:lstStyle/>
          <a:p>
            <a:r>
              <a:rPr lang="en-US" b="1" dirty="0"/>
              <a:t>7 x 6 = 7 x (3 + 3) or 21 + 21</a:t>
            </a:r>
            <a:endParaRPr lang="en-AU" b="1" dirty="0"/>
          </a:p>
        </p:txBody>
      </p:sp>
    </p:spTree>
    <p:extLst>
      <p:ext uri="{BB962C8B-B14F-4D97-AF65-F5344CB8AC3E}">
        <p14:creationId xmlns:p14="http://schemas.microsoft.com/office/powerpoint/2010/main" val="235372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anim calcmode="lin" valueType="num">
                                      <p:cBhvr>
                                        <p:cTn id="65" dur="1000" fill="hold"/>
                                        <p:tgtEl>
                                          <p:spTgt spid="34"/>
                                        </p:tgtEl>
                                        <p:attrNameLst>
                                          <p:attrName>ppt_x</p:attrName>
                                        </p:attrNameLst>
                                      </p:cBhvr>
                                      <p:tavLst>
                                        <p:tav tm="0">
                                          <p:val>
                                            <p:strVal val="#ppt_x"/>
                                          </p:val>
                                        </p:tav>
                                        <p:tav tm="100000">
                                          <p:val>
                                            <p:strVal val="#ppt_x"/>
                                          </p:val>
                                        </p:tav>
                                      </p:tavLst>
                                    </p:anim>
                                    <p:anim calcmode="lin" valueType="num">
                                      <p:cBhvr>
                                        <p:cTn id="66" dur="1000" fill="hold"/>
                                        <p:tgtEl>
                                          <p:spTgt spid="3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1000"/>
                                        <p:tgtEl>
                                          <p:spTgt spid="35"/>
                                        </p:tgtEl>
                                      </p:cBhvr>
                                    </p:animEffect>
                                    <p:anim calcmode="lin" valueType="num">
                                      <p:cBhvr>
                                        <p:cTn id="75" dur="1000" fill="hold"/>
                                        <p:tgtEl>
                                          <p:spTgt spid="35"/>
                                        </p:tgtEl>
                                        <p:attrNameLst>
                                          <p:attrName>ppt_x</p:attrName>
                                        </p:attrNameLst>
                                      </p:cBhvr>
                                      <p:tavLst>
                                        <p:tav tm="0">
                                          <p:val>
                                            <p:strVal val="#ppt_x"/>
                                          </p:val>
                                        </p:tav>
                                        <p:tav tm="100000">
                                          <p:val>
                                            <p:strVal val="#ppt_x"/>
                                          </p:val>
                                        </p:tav>
                                      </p:tavLst>
                                    </p:anim>
                                    <p:anim calcmode="lin" valueType="num">
                                      <p:cBhvr>
                                        <p:cTn id="7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1000"/>
                                        <p:tgtEl>
                                          <p:spTgt spid="49"/>
                                        </p:tgtEl>
                                      </p:cBhvr>
                                    </p:animEffect>
                                    <p:anim calcmode="lin" valueType="num">
                                      <p:cBhvr>
                                        <p:cTn id="82" dur="1000" fill="hold"/>
                                        <p:tgtEl>
                                          <p:spTgt spid="49"/>
                                        </p:tgtEl>
                                        <p:attrNameLst>
                                          <p:attrName>ppt_x</p:attrName>
                                        </p:attrNameLst>
                                      </p:cBhvr>
                                      <p:tavLst>
                                        <p:tav tm="0">
                                          <p:val>
                                            <p:strVal val="#ppt_x"/>
                                          </p:val>
                                        </p:tav>
                                        <p:tav tm="100000">
                                          <p:val>
                                            <p:strVal val="#ppt_x"/>
                                          </p:val>
                                        </p:tav>
                                      </p:tavLst>
                                    </p:anim>
                                    <p:anim calcmode="lin" valueType="num">
                                      <p:cBhvr>
                                        <p:cTn id="83" dur="1000" fill="hold"/>
                                        <p:tgtEl>
                                          <p:spTgt spid="49"/>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1000"/>
                                        <p:tgtEl>
                                          <p:spTgt spid="41"/>
                                        </p:tgtEl>
                                      </p:cBhvr>
                                    </p:animEffect>
                                    <p:anim calcmode="lin" valueType="num">
                                      <p:cBhvr>
                                        <p:cTn id="97" dur="1000" fill="hold"/>
                                        <p:tgtEl>
                                          <p:spTgt spid="41"/>
                                        </p:tgtEl>
                                        <p:attrNameLst>
                                          <p:attrName>ppt_x</p:attrName>
                                        </p:attrNameLst>
                                      </p:cBhvr>
                                      <p:tavLst>
                                        <p:tav tm="0">
                                          <p:val>
                                            <p:strVal val="#ppt_x"/>
                                          </p:val>
                                        </p:tav>
                                        <p:tav tm="100000">
                                          <p:val>
                                            <p:strVal val="#ppt_x"/>
                                          </p:val>
                                        </p:tav>
                                      </p:tavLst>
                                    </p:anim>
                                    <p:anim calcmode="lin" valueType="num">
                                      <p:cBhvr>
                                        <p:cTn id="98" dur="1000" fill="hold"/>
                                        <p:tgtEl>
                                          <p:spTgt spid="41"/>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fade">
                                      <p:cBhvr>
                                        <p:cTn id="113" dur="1000"/>
                                        <p:tgtEl>
                                          <p:spTgt spid="3"/>
                                        </p:tgtEl>
                                      </p:cBhvr>
                                    </p:animEffect>
                                    <p:anim calcmode="lin" valueType="num">
                                      <p:cBhvr>
                                        <p:cTn id="114" dur="1000" fill="hold"/>
                                        <p:tgtEl>
                                          <p:spTgt spid="3"/>
                                        </p:tgtEl>
                                        <p:attrNameLst>
                                          <p:attrName>ppt_x</p:attrName>
                                        </p:attrNameLst>
                                      </p:cBhvr>
                                      <p:tavLst>
                                        <p:tav tm="0">
                                          <p:val>
                                            <p:strVal val="#ppt_x"/>
                                          </p:val>
                                        </p:tav>
                                        <p:tav tm="100000">
                                          <p:val>
                                            <p:strVal val="#ppt_x"/>
                                          </p:val>
                                        </p:tav>
                                      </p:tavLst>
                                    </p:anim>
                                    <p:anim calcmode="lin" valueType="num">
                                      <p:cBhvr>
                                        <p:cTn id="115" dur="1000" fill="hold"/>
                                        <p:tgtEl>
                                          <p:spTgt spid="3"/>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fade">
                                      <p:cBhvr>
                                        <p:cTn id="118" dur="1000"/>
                                        <p:tgtEl>
                                          <p:spTgt spid="5"/>
                                        </p:tgtEl>
                                      </p:cBhvr>
                                    </p:animEffect>
                                    <p:anim calcmode="lin" valueType="num">
                                      <p:cBhvr>
                                        <p:cTn id="119" dur="1000" fill="hold"/>
                                        <p:tgtEl>
                                          <p:spTgt spid="5"/>
                                        </p:tgtEl>
                                        <p:attrNameLst>
                                          <p:attrName>ppt_x</p:attrName>
                                        </p:attrNameLst>
                                      </p:cBhvr>
                                      <p:tavLst>
                                        <p:tav tm="0">
                                          <p:val>
                                            <p:strVal val="#ppt_x"/>
                                          </p:val>
                                        </p:tav>
                                        <p:tav tm="100000">
                                          <p:val>
                                            <p:strVal val="#ppt_x"/>
                                          </p:val>
                                        </p:tav>
                                      </p:tavLst>
                                    </p:anim>
                                    <p:anim calcmode="lin" valueType="num">
                                      <p:cBhvr>
                                        <p:cTn id="120" dur="1000" fill="hold"/>
                                        <p:tgtEl>
                                          <p:spTgt spid="5"/>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fade">
                                      <p:cBhvr>
                                        <p:cTn id="123" dur="1000"/>
                                        <p:tgtEl>
                                          <p:spTgt spid="6"/>
                                        </p:tgtEl>
                                      </p:cBhvr>
                                    </p:animEffect>
                                    <p:anim calcmode="lin" valueType="num">
                                      <p:cBhvr>
                                        <p:cTn id="124" dur="1000" fill="hold"/>
                                        <p:tgtEl>
                                          <p:spTgt spid="6"/>
                                        </p:tgtEl>
                                        <p:attrNameLst>
                                          <p:attrName>ppt_x</p:attrName>
                                        </p:attrNameLst>
                                      </p:cBhvr>
                                      <p:tavLst>
                                        <p:tav tm="0">
                                          <p:val>
                                            <p:strVal val="#ppt_x"/>
                                          </p:val>
                                        </p:tav>
                                        <p:tav tm="100000">
                                          <p:val>
                                            <p:strVal val="#ppt_x"/>
                                          </p:val>
                                        </p:tav>
                                      </p:tavLst>
                                    </p:anim>
                                    <p:anim calcmode="lin" valueType="num">
                                      <p:cBhvr>
                                        <p:cTn id="125" dur="1000" fill="hold"/>
                                        <p:tgtEl>
                                          <p:spTgt spid="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7"/>
                                        </p:tgtEl>
                                        <p:attrNameLst>
                                          <p:attrName>style.visibility</p:attrName>
                                        </p:attrNameLst>
                                      </p:cBhvr>
                                      <p:to>
                                        <p:strVal val="visible"/>
                                      </p:to>
                                    </p:set>
                                    <p:animEffect transition="in" filter="fade">
                                      <p:cBhvr>
                                        <p:cTn id="128" dur="1000"/>
                                        <p:tgtEl>
                                          <p:spTgt spid="7"/>
                                        </p:tgtEl>
                                      </p:cBhvr>
                                    </p:animEffect>
                                    <p:anim calcmode="lin" valueType="num">
                                      <p:cBhvr>
                                        <p:cTn id="129" dur="1000" fill="hold"/>
                                        <p:tgtEl>
                                          <p:spTgt spid="7"/>
                                        </p:tgtEl>
                                        <p:attrNameLst>
                                          <p:attrName>ppt_x</p:attrName>
                                        </p:attrNameLst>
                                      </p:cBhvr>
                                      <p:tavLst>
                                        <p:tav tm="0">
                                          <p:val>
                                            <p:strVal val="#ppt_x"/>
                                          </p:val>
                                        </p:tav>
                                        <p:tav tm="100000">
                                          <p:val>
                                            <p:strVal val="#ppt_x"/>
                                          </p:val>
                                        </p:tav>
                                      </p:tavLst>
                                    </p:anim>
                                    <p:anim calcmode="lin" valueType="num">
                                      <p:cBhvr>
                                        <p:cTn id="130" dur="1000" fill="hold"/>
                                        <p:tgtEl>
                                          <p:spTgt spid="7"/>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
                                        </p:tgtEl>
                                        <p:attrNameLst>
                                          <p:attrName>style.visibility</p:attrName>
                                        </p:attrNameLst>
                                      </p:cBhvr>
                                      <p:to>
                                        <p:strVal val="visible"/>
                                      </p:to>
                                    </p:set>
                                    <p:animEffect transition="in" filter="fade">
                                      <p:cBhvr>
                                        <p:cTn id="133" dur="1000"/>
                                        <p:tgtEl>
                                          <p:spTgt spid="8"/>
                                        </p:tgtEl>
                                      </p:cBhvr>
                                    </p:animEffect>
                                    <p:anim calcmode="lin" valueType="num">
                                      <p:cBhvr>
                                        <p:cTn id="134" dur="1000" fill="hold"/>
                                        <p:tgtEl>
                                          <p:spTgt spid="8"/>
                                        </p:tgtEl>
                                        <p:attrNameLst>
                                          <p:attrName>ppt_x</p:attrName>
                                        </p:attrNameLst>
                                      </p:cBhvr>
                                      <p:tavLst>
                                        <p:tav tm="0">
                                          <p:val>
                                            <p:strVal val="#ppt_x"/>
                                          </p:val>
                                        </p:tav>
                                        <p:tav tm="100000">
                                          <p:val>
                                            <p:strVal val="#ppt_x"/>
                                          </p:val>
                                        </p:tav>
                                      </p:tavLst>
                                    </p:anim>
                                    <p:anim calcmode="lin" valueType="num">
                                      <p:cBhvr>
                                        <p:cTn id="1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35" grpId="0"/>
      <p:bldP spid="40" grpId="0"/>
      <p:bldP spid="45" grpId="0"/>
      <p:bldP spid="49" grpId="0"/>
      <p:bldP spid="3"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BAB7-552D-1001-967F-729A4D08B2F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Understanding AND FLUENCY By the end of Stage 2 …</a:t>
            </a:r>
            <a:br>
              <a:rPr lang="en-US"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BD86CDA-7FBA-7B89-4A64-F9CE3483BC57}"/>
              </a:ext>
            </a:extLst>
          </p:cNvPr>
          <p:cNvPicPr>
            <a:picLocks noChangeAspect="1"/>
          </p:cNvPicPr>
          <p:nvPr/>
        </p:nvPicPr>
        <p:blipFill>
          <a:blip r:embed="rId2"/>
          <a:stretch>
            <a:fillRect/>
          </a:stretch>
        </p:blipFill>
        <p:spPr>
          <a:xfrm>
            <a:off x="581192" y="1488542"/>
            <a:ext cx="4851817" cy="2624436"/>
          </a:xfrm>
          <a:custGeom>
            <a:avLst/>
            <a:gdLst>
              <a:gd name="connsiteX0" fmla="*/ 0 w 4851817"/>
              <a:gd name="connsiteY0" fmla="*/ 0 h 2624436"/>
              <a:gd name="connsiteX1" fmla="*/ 539091 w 4851817"/>
              <a:gd name="connsiteY1" fmla="*/ 0 h 2624436"/>
              <a:gd name="connsiteX2" fmla="*/ 981145 w 4851817"/>
              <a:gd name="connsiteY2" fmla="*/ 0 h 2624436"/>
              <a:gd name="connsiteX3" fmla="*/ 1617272 w 4851817"/>
              <a:gd name="connsiteY3" fmla="*/ 0 h 2624436"/>
              <a:gd name="connsiteX4" fmla="*/ 2059327 w 4851817"/>
              <a:gd name="connsiteY4" fmla="*/ 0 h 2624436"/>
              <a:gd name="connsiteX5" fmla="*/ 2501381 w 4851817"/>
              <a:gd name="connsiteY5" fmla="*/ 0 h 2624436"/>
              <a:gd name="connsiteX6" fmla="*/ 3088990 w 4851817"/>
              <a:gd name="connsiteY6" fmla="*/ 0 h 2624436"/>
              <a:gd name="connsiteX7" fmla="*/ 3482526 w 4851817"/>
              <a:gd name="connsiteY7" fmla="*/ 0 h 2624436"/>
              <a:gd name="connsiteX8" fmla="*/ 3876063 w 4851817"/>
              <a:gd name="connsiteY8" fmla="*/ 0 h 2624436"/>
              <a:gd name="connsiteX9" fmla="*/ 4851817 w 4851817"/>
              <a:gd name="connsiteY9" fmla="*/ 0 h 2624436"/>
              <a:gd name="connsiteX10" fmla="*/ 4851817 w 4851817"/>
              <a:gd name="connsiteY10" fmla="*/ 551132 h 2624436"/>
              <a:gd name="connsiteX11" fmla="*/ 4851817 w 4851817"/>
              <a:gd name="connsiteY11" fmla="*/ 1128507 h 2624436"/>
              <a:gd name="connsiteX12" fmla="*/ 4851817 w 4851817"/>
              <a:gd name="connsiteY12" fmla="*/ 1627150 h 2624436"/>
              <a:gd name="connsiteX13" fmla="*/ 4851817 w 4851817"/>
              <a:gd name="connsiteY13" fmla="*/ 2099549 h 2624436"/>
              <a:gd name="connsiteX14" fmla="*/ 4851817 w 4851817"/>
              <a:gd name="connsiteY14" fmla="*/ 2624436 h 2624436"/>
              <a:gd name="connsiteX15" fmla="*/ 4458281 w 4851817"/>
              <a:gd name="connsiteY15" fmla="*/ 2624436 h 2624436"/>
              <a:gd name="connsiteX16" fmla="*/ 3967708 w 4851817"/>
              <a:gd name="connsiteY16" fmla="*/ 2624436 h 2624436"/>
              <a:gd name="connsiteX17" fmla="*/ 3380099 w 4851817"/>
              <a:gd name="connsiteY17" fmla="*/ 2624436 h 2624436"/>
              <a:gd name="connsiteX18" fmla="*/ 2743972 w 4851817"/>
              <a:gd name="connsiteY18" fmla="*/ 2624436 h 2624436"/>
              <a:gd name="connsiteX19" fmla="*/ 2156363 w 4851817"/>
              <a:gd name="connsiteY19" fmla="*/ 2624436 h 2624436"/>
              <a:gd name="connsiteX20" fmla="*/ 1665791 w 4851817"/>
              <a:gd name="connsiteY20" fmla="*/ 2624436 h 2624436"/>
              <a:gd name="connsiteX21" fmla="*/ 1126700 w 4851817"/>
              <a:gd name="connsiteY21" fmla="*/ 2624436 h 2624436"/>
              <a:gd name="connsiteX22" fmla="*/ 490573 w 4851817"/>
              <a:gd name="connsiteY22" fmla="*/ 2624436 h 2624436"/>
              <a:gd name="connsiteX23" fmla="*/ 0 w 4851817"/>
              <a:gd name="connsiteY23" fmla="*/ 2624436 h 2624436"/>
              <a:gd name="connsiteX24" fmla="*/ 0 w 4851817"/>
              <a:gd name="connsiteY24" fmla="*/ 2047060 h 2624436"/>
              <a:gd name="connsiteX25" fmla="*/ 0 w 4851817"/>
              <a:gd name="connsiteY25" fmla="*/ 1548417 h 2624436"/>
              <a:gd name="connsiteX26" fmla="*/ 0 w 4851817"/>
              <a:gd name="connsiteY26" fmla="*/ 1102263 h 2624436"/>
              <a:gd name="connsiteX27" fmla="*/ 0 w 4851817"/>
              <a:gd name="connsiteY27" fmla="*/ 656109 h 2624436"/>
              <a:gd name="connsiteX28" fmla="*/ 0 w 4851817"/>
              <a:gd name="connsiteY28" fmla="*/ 0 h 262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51817" h="2624436" fill="none" extrusionOk="0">
                <a:moveTo>
                  <a:pt x="0" y="0"/>
                </a:moveTo>
                <a:cubicBezTo>
                  <a:pt x="180706" y="-11916"/>
                  <a:pt x="342041" y="47361"/>
                  <a:pt x="539091" y="0"/>
                </a:cubicBezTo>
                <a:cubicBezTo>
                  <a:pt x="736141" y="-47361"/>
                  <a:pt x="861708" y="19307"/>
                  <a:pt x="981145" y="0"/>
                </a:cubicBezTo>
                <a:cubicBezTo>
                  <a:pt x="1100582" y="-19307"/>
                  <a:pt x="1352884" y="56414"/>
                  <a:pt x="1617272" y="0"/>
                </a:cubicBezTo>
                <a:cubicBezTo>
                  <a:pt x="1881660" y="-56414"/>
                  <a:pt x="1889403" y="43132"/>
                  <a:pt x="2059327" y="0"/>
                </a:cubicBezTo>
                <a:cubicBezTo>
                  <a:pt x="2229251" y="-43132"/>
                  <a:pt x="2404469" y="47336"/>
                  <a:pt x="2501381" y="0"/>
                </a:cubicBezTo>
                <a:cubicBezTo>
                  <a:pt x="2598293" y="-47336"/>
                  <a:pt x="2882164" y="38529"/>
                  <a:pt x="3088990" y="0"/>
                </a:cubicBezTo>
                <a:cubicBezTo>
                  <a:pt x="3295816" y="-38529"/>
                  <a:pt x="3299971" y="29064"/>
                  <a:pt x="3482526" y="0"/>
                </a:cubicBezTo>
                <a:cubicBezTo>
                  <a:pt x="3665081" y="-29064"/>
                  <a:pt x="3733961" y="24970"/>
                  <a:pt x="3876063" y="0"/>
                </a:cubicBezTo>
                <a:cubicBezTo>
                  <a:pt x="4018165" y="-24970"/>
                  <a:pt x="4570276" y="13673"/>
                  <a:pt x="4851817" y="0"/>
                </a:cubicBezTo>
                <a:cubicBezTo>
                  <a:pt x="4875457" y="236696"/>
                  <a:pt x="4816588" y="426877"/>
                  <a:pt x="4851817" y="551132"/>
                </a:cubicBezTo>
                <a:cubicBezTo>
                  <a:pt x="4887046" y="675387"/>
                  <a:pt x="4831542" y="983927"/>
                  <a:pt x="4851817" y="1128507"/>
                </a:cubicBezTo>
                <a:cubicBezTo>
                  <a:pt x="4872092" y="1273087"/>
                  <a:pt x="4835080" y="1445172"/>
                  <a:pt x="4851817" y="1627150"/>
                </a:cubicBezTo>
                <a:cubicBezTo>
                  <a:pt x="4868554" y="1809128"/>
                  <a:pt x="4851690" y="1963055"/>
                  <a:pt x="4851817" y="2099549"/>
                </a:cubicBezTo>
                <a:cubicBezTo>
                  <a:pt x="4851944" y="2236043"/>
                  <a:pt x="4802062" y="2402016"/>
                  <a:pt x="4851817" y="2624436"/>
                </a:cubicBezTo>
                <a:cubicBezTo>
                  <a:pt x="4704136" y="2654914"/>
                  <a:pt x="4544081" y="2585921"/>
                  <a:pt x="4458281" y="2624436"/>
                </a:cubicBezTo>
                <a:cubicBezTo>
                  <a:pt x="4372481" y="2662951"/>
                  <a:pt x="4130908" y="2586456"/>
                  <a:pt x="3967708" y="2624436"/>
                </a:cubicBezTo>
                <a:cubicBezTo>
                  <a:pt x="3804508" y="2662416"/>
                  <a:pt x="3666898" y="2574104"/>
                  <a:pt x="3380099" y="2624436"/>
                </a:cubicBezTo>
                <a:cubicBezTo>
                  <a:pt x="3093300" y="2674768"/>
                  <a:pt x="3042219" y="2574185"/>
                  <a:pt x="2743972" y="2624436"/>
                </a:cubicBezTo>
                <a:cubicBezTo>
                  <a:pt x="2445725" y="2674687"/>
                  <a:pt x="2384119" y="2561110"/>
                  <a:pt x="2156363" y="2624436"/>
                </a:cubicBezTo>
                <a:cubicBezTo>
                  <a:pt x="1928607" y="2687762"/>
                  <a:pt x="1900664" y="2611116"/>
                  <a:pt x="1665791" y="2624436"/>
                </a:cubicBezTo>
                <a:cubicBezTo>
                  <a:pt x="1430918" y="2637756"/>
                  <a:pt x="1295457" y="2578955"/>
                  <a:pt x="1126700" y="2624436"/>
                </a:cubicBezTo>
                <a:cubicBezTo>
                  <a:pt x="957943" y="2669917"/>
                  <a:pt x="722752" y="2616906"/>
                  <a:pt x="490573" y="2624436"/>
                </a:cubicBezTo>
                <a:cubicBezTo>
                  <a:pt x="258394" y="2631966"/>
                  <a:pt x="158357" y="2611641"/>
                  <a:pt x="0" y="2624436"/>
                </a:cubicBezTo>
                <a:cubicBezTo>
                  <a:pt x="-24754" y="2410006"/>
                  <a:pt x="8404" y="2186151"/>
                  <a:pt x="0" y="2047060"/>
                </a:cubicBezTo>
                <a:cubicBezTo>
                  <a:pt x="-8404" y="1907969"/>
                  <a:pt x="25405" y="1734101"/>
                  <a:pt x="0" y="1548417"/>
                </a:cubicBezTo>
                <a:cubicBezTo>
                  <a:pt x="-25405" y="1362733"/>
                  <a:pt x="45622" y="1310042"/>
                  <a:pt x="0" y="1102263"/>
                </a:cubicBezTo>
                <a:cubicBezTo>
                  <a:pt x="-45622" y="894484"/>
                  <a:pt x="39568" y="790436"/>
                  <a:pt x="0" y="656109"/>
                </a:cubicBezTo>
                <a:cubicBezTo>
                  <a:pt x="-39568" y="521782"/>
                  <a:pt x="26752" y="160466"/>
                  <a:pt x="0" y="0"/>
                </a:cubicBezTo>
                <a:close/>
              </a:path>
              <a:path w="4851817" h="2624436" stroke="0" extrusionOk="0">
                <a:moveTo>
                  <a:pt x="0" y="0"/>
                </a:moveTo>
                <a:cubicBezTo>
                  <a:pt x="221080" y="-6204"/>
                  <a:pt x="391782" y="37726"/>
                  <a:pt x="539091" y="0"/>
                </a:cubicBezTo>
                <a:cubicBezTo>
                  <a:pt x="686400" y="-37726"/>
                  <a:pt x="786546" y="8489"/>
                  <a:pt x="981145" y="0"/>
                </a:cubicBezTo>
                <a:cubicBezTo>
                  <a:pt x="1175744" y="-8489"/>
                  <a:pt x="1251649" y="47877"/>
                  <a:pt x="1471718" y="0"/>
                </a:cubicBezTo>
                <a:cubicBezTo>
                  <a:pt x="1691787" y="-47877"/>
                  <a:pt x="1849498" y="43247"/>
                  <a:pt x="1962290" y="0"/>
                </a:cubicBezTo>
                <a:cubicBezTo>
                  <a:pt x="2075082" y="-43247"/>
                  <a:pt x="2319904" y="22979"/>
                  <a:pt x="2549899" y="0"/>
                </a:cubicBezTo>
                <a:cubicBezTo>
                  <a:pt x="2779894" y="-22979"/>
                  <a:pt x="2808068" y="38307"/>
                  <a:pt x="2943436" y="0"/>
                </a:cubicBezTo>
                <a:cubicBezTo>
                  <a:pt x="3078804" y="-38307"/>
                  <a:pt x="3261701" y="27420"/>
                  <a:pt x="3482526" y="0"/>
                </a:cubicBezTo>
                <a:cubicBezTo>
                  <a:pt x="3703351" y="-27420"/>
                  <a:pt x="3777378" y="41549"/>
                  <a:pt x="3973099" y="0"/>
                </a:cubicBezTo>
                <a:cubicBezTo>
                  <a:pt x="4168820" y="-41549"/>
                  <a:pt x="4444253" y="73781"/>
                  <a:pt x="4851817" y="0"/>
                </a:cubicBezTo>
                <a:cubicBezTo>
                  <a:pt x="4904308" y="209902"/>
                  <a:pt x="4799672" y="234864"/>
                  <a:pt x="4851817" y="446154"/>
                </a:cubicBezTo>
                <a:cubicBezTo>
                  <a:pt x="4903962" y="657444"/>
                  <a:pt x="4811727" y="745072"/>
                  <a:pt x="4851817" y="918553"/>
                </a:cubicBezTo>
                <a:cubicBezTo>
                  <a:pt x="4891907" y="1092034"/>
                  <a:pt x="4849071" y="1239132"/>
                  <a:pt x="4851817" y="1417195"/>
                </a:cubicBezTo>
                <a:cubicBezTo>
                  <a:pt x="4854563" y="1595258"/>
                  <a:pt x="4814605" y="1799076"/>
                  <a:pt x="4851817" y="1942083"/>
                </a:cubicBezTo>
                <a:cubicBezTo>
                  <a:pt x="4889029" y="2085090"/>
                  <a:pt x="4773672" y="2304493"/>
                  <a:pt x="4851817" y="2624436"/>
                </a:cubicBezTo>
                <a:cubicBezTo>
                  <a:pt x="4648345" y="2645885"/>
                  <a:pt x="4504130" y="2578924"/>
                  <a:pt x="4312726" y="2624436"/>
                </a:cubicBezTo>
                <a:cubicBezTo>
                  <a:pt x="4121322" y="2669948"/>
                  <a:pt x="4071943" y="2586727"/>
                  <a:pt x="3870672" y="2624436"/>
                </a:cubicBezTo>
                <a:cubicBezTo>
                  <a:pt x="3669401" y="2662145"/>
                  <a:pt x="3521828" y="2617973"/>
                  <a:pt x="3380099" y="2624436"/>
                </a:cubicBezTo>
                <a:cubicBezTo>
                  <a:pt x="3238370" y="2630899"/>
                  <a:pt x="2997248" y="2569740"/>
                  <a:pt x="2792490" y="2624436"/>
                </a:cubicBezTo>
                <a:cubicBezTo>
                  <a:pt x="2587732" y="2679132"/>
                  <a:pt x="2387012" y="2617461"/>
                  <a:pt x="2156363" y="2624436"/>
                </a:cubicBezTo>
                <a:cubicBezTo>
                  <a:pt x="1925714" y="2631411"/>
                  <a:pt x="1950211" y="2614802"/>
                  <a:pt x="1762827" y="2624436"/>
                </a:cubicBezTo>
                <a:cubicBezTo>
                  <a:pt x="1575443" y="2634070"/>
                  <a:pt x="1425317" y="2564371"/>
                  <a:pt x="1126700" y="2624436"/>
                </a:cubicBezTo>
                <a:cubicBezTo>
                  <a:pt x="828083" y="2684501"/>
                  <a:pt x="668794" y="2578475"/>
                  <a:pt x="490573" y="2624436"/>
                </a:cubicBezTo>
                <a:cubicBezTo>
                  <a:pt x="312352" y="2670397"/>
                  <a:pt x="214372" y="2620246"/>
                  <a:pt x="0" y="2624436"/>
                </a:cubicBezTo>
                <a:cubicBezTo>
                  <a:pt x="-53136" y="2495158"/>
                  <a:pt x="15954" y="2333539"/>
                  <a:pt x="0" y="2073304"/>
                </a:cubicBezTo>
                <a:cubicBezTo>
                  <a:pt x="-15954" y="1813069"/>
                  <a:pt x="38737" y="1708156"/>
                  <a:pt x="0" y="1574662"/>
                </a:cubicBezTo>
                <a:cubicBezTo>
                  <a:pt x="-38737" y="1441168"/>
                  <a:pt x="5327" y="1202051"/>
                  <a:pt x="0" y="1102263"/>
                </a:cubicBezTo>
                <a:cubicBezTo>
                  <a:pt x="-5327" y="1002475"/>
                  <a:pt x="42694" y="661268"/>
                  <a:pt x="0" y="524887"/>
                </a:cubicBezTo>
                <a:cubicBezTo>
                  <a:pt x="-42694" y="388506"/>
                  <a:pt x="32021" y="143079"/>
                  <a:pt x="0" y="0"/>
                </a:cubicBezTo>
                <a:close/>
              </a:path>
            </a:pathLst>
          </a:custGeom>
          <a:ln w="28575">
            <a:solidFill>
              <a:schemeClr val="accent1"/>
            </a:solidFill>
            <a:extLst>
              <a:ext uri="{C807C97D-BFC1-408E-A445-0C87EB9F89A2}">
                <ask:lineSketchStyleProps xmlns:ask="http://schemas.microsoft.com/office/drawing/2018/sketchyshapes" sd="1647863092">
                  <a:prstGeom prst="rect">
                    <a:avLst/>
                  </a:prstGeom>
                  <ask:type>
                    <ask:lineSketchScribble/>
                  </ask:type>
                </ask:lineSketchStyleProps>
              </a:ext>
            </a:extLst>
          </a:ln>
        </p:spPr>
      </p:pic>
      <p:pic>
        <p:nvPicPr>
          <p:cNvPr id="5" name="Picture 4">
            <a:extLst>
              <a:ext uri="{FF2B5EF4-FFF2-40B4-BE49-F238E27FC236}">
                <a16:creationId xmlns:a16="http://schemas.microsoft.com/office/drawing/2014/main" id="{EDA3749F-F4F3-5376-4C52-EFFF0F4E2ED1}"/>
              </a:ext>
            </a:extLst>
          </p:cNvPr>
          <p:cNvPicPr>
            <a:picLocks noChangeAspect="1"/>
          </p:cNvPicPr>
          <p:nvPr/>
        </p:nvPicPr>
        <p:blipFill>
          <a:blip r:embed="rId3"/>
          <a:stretch>
            <a:fillRect/>
          </a:stretch>
        </p:blipFill>
        <p:spPr>
          <a:xfrm>
            <a:off x="5533481" y="1012569"/>
            <a:ext cx="6437793" cy="3100409"/>
          </a:xfrm>
          <a:custGeom>
            <a:avLst/>
            <a:gdLst>
              <a:gd name="connsiteX0" fmla="*/ 0 w 6437793"/>
              <a:gd name="connsiteY0" fmla="*/ 0 h 3100409"/>
              <a:gd name="connsiteX1" fmla="*/ 714010 w 6437793"/>
              <a:gd name="connsiteY1" fmla="*/ 0 h 3100409"/>
              <a:gd name="connsiteX2" fmla="*/ 1363642 w 6437793"/>
              <a:gd name="connsiteY2" fmla="*/ 0 h 3100409"/>
              <a:gd name="connsiteX3" fmla="*/ 1948896 w 6437793"/>
              <a:gd name="connsiteY3" fmla="*/ 0 h 3100409"/>
              <a:gd name="connsiteX4" fmla="*/ 2469771 w 6437793"/>
              <a:gd name="connsiteY4" fmla="*/ 0 h 3100409"/>
              <a:gd name="connsiteX5" fmla="*/ 2861892 w 6437793"/>
              <a:gd name="connsiteY5" fmla="*/ 0 h 3100409"/>
              <a:gd name="connsiteX6" fmla="*/ 3575901 w 6437793"/>
              <a:gd name="connsiteY6" fmla="*/ 0 h 3100409"/>
              <a:gd name="connsiteX7" fmla="*/ 3968022 w 6437793"/>
              <a:gd name="connsiteY7" fmla="*/ 0 h 3100409"/>
              <a:gd name="connsiteX8" fmla="*/ 4682031 w 6437793"/>
              <a:gd name="connsiteY8" fmla="*/ 0 h 3100409"/>
              <a:gd name="connsiteX9" fmla="*/ 5138529 w 6437793"/>
              <a:gd name="connsiteY9" fmla="*/ 0 h 3100409"/>
              <a:gd name="connsiteX10" fmla="*/ 5530649 w 6437793"/>
              <a:gd name="connsiteY10" fmla="*/ 0 h 3100409"/>
              <a:gd name="connsiteX11" fmla="*/ 6437793 w 6437793"/>
              <a:gd name="connsiteY11" fmla="*/ 0 h 3100409"/>
              <a:gd name="connsiteX12" fmla="*/ 6437793 w 6437793"/>
              <a:gd name="connsiteY12" fmla="*/ 485731 h 3100409"/>
              <a:gd name="connsiteX13" fmla="*/ 6437793 w 6437793"/>
              <a:gd name="connsiteY13" fmla="*/ 971461 h 3100409"/>
              <a:gd name="connsiteX14" fmla="*/ 6437793 w 6437793"/>
              <a:gd name="connsiteY14" fmla="*/ 1395184 h 3100409"/>
              <a:gd name="connsiteX15" fmla="*/ 6437793 w 6437793"/>
              <a:gd name="connsiteY15" fmla="*/ 1973927 h 3100409"/>
              <a:gd name="connsiteX16" fmla="*/ 6437793 w 6437793"/>
              <a:gd name="connsiteY16" fmla="*/ 2459658 h 3100409"/>
              <a:gd name="connsiteX17" fmla="*/ 6437793 w 6437793"/>
              <a:gd name="connsiteY17" fmla="*/ 3100409 h 3100409"/>
              <a:gd name="connsiteX18" fmla="*/ 5981295 w 6437793"/>
              <a:gd name="connsiteY18" fmla="*/ 3100409 h 3100409"/>
              <a:gd name="connsiteX19" fmla="*/ 5331663 w 6437793"/>
              <a:gd name="connsiteY19" fmla="*/ 3100409 h 3100409"/>
              <a:gd name="connsiteX20" fmla="*/ 4939543 w 6437793"/>
              <a:gd name="connsiteY20" fmla="*/ 3100409 h 3100409"/>
              <a:gd name="connsiteX21" fmla="*/ 4483045 w 6437793"/>
              <a:gd name="connsiteY21" fmla="*/ 3100409 h 3100409"/>
              <a:gd name="connsiteX22" fmla="*/ 3897791 w 6437793"/>
              <a:gd name="connsiteY22" fmla="*/ 3100409 h 3100409"/>
              <a:gd name="connsiteX23" fmla="*/ 3441293 w 6437793"/>
              <a:gd name="connsiteY23" fmla="*/ 3100409 h 3100409"/>
              <a:gd name="connsiteX24" fmla="*/ 2984795 w 6437793"/>
              <a:gd name="connsiteY24" fmla="*/ 3100409 h 3100409"/>
              <a:gd name="connsiteX25" fmla="*/ 2528297 w 6437793"/>
              <a:gd name="connsiteY25" fmla="*/ 3100409 h 3100409"/>
              <a:gd name="connsiteX26" fmla="*/ 2007421 w 6437793"/>
              <a:gd name="connsiteY26" fmla="*/ 3100409 h 3100409"/>
              <a:gd name="connsiteX27" fmla="*/ 1486545 w 6437793"/>
              <a:gd name="connsiteY27" fmla="*/ 3100409 h 3100409"/>
              <a:gd name="connsiteX28" fmla="*/ 1030047 w 6437793"/>
              <a:gd name="connsiteY28" fmla="*/ 3100409 h 3100409"/>
              <a:gd name="connsiteX29" fmla="*/ 573549 w 6437793"/>
              <a:gd name="connsiteY29" fmla="*/ 3100409 h 3100409"/>
              <a:gd name="connsiteX30" fmla="*/ 0 w 6437793"/>
              <a:gd name="connsiteY30" fmla="*/ 3100409 h 3100409"/>
              <a:gd name="connsiteX31" fmla="*/ 0 w 6437793"/>
              <a:gd name="connsiteY31" fmla="*/ 2645682 h 3100409"/>
              <a:gd name="connsiteX32" fmla="*/ 0 w 6437793"/>
              <a:gd name="connsiteY32" fmla="*/ 2190956 h 3100409"/>
              <a:gd name="connsiteX33" fmla="*/ 0 w 6437793"/>
              <a:gd name="connsiteY33" fmla="*/ 1705225 h 3100409"/>
              <a:gd name="connsiteX34" fmla="*/ 0 w 6437793"/>
              <a:gd name="connsiteY34" fmla="*/ 1126482 h 3100409"/>
              <a:gd name="connsiteX35" fmla="*/ 0 w 6437793"/>
              <a:gd name="connsiteY35" fmla="*/ 609747 h 3100409"/>
              <a:gd name="connsiteX36" fmla="*/ 0 w 6437793"/>
              <a:gd name="connsiteY36" fmla="*/ 0 h 310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37793" h="3100409" fill="none" extrusionOk="0">
                <a:moveTo>
                  <a:pt x="0" y="0"/>
                </a:moveTo>
                <a:cubicBezTo>
                  <a:pt x="144399" y="-11053"/>
                  <a:pt x="388550" y="60101"/>
                  <a:pt x="714010" y="0"/>
                </a:cubicBezTo>
                <a:cubicBezTo>
                  <a:pt x="1039470" y="-60101"/>
                  <a:pt x="1107827" y="60284"/>
                  <a:pt x="1363642" y="0"/>
                </a:cubicBezTo>
                <a:cubicBezTo>
                  <a:pt x="1619457" y="-60284"/>
                  <a:pt x="1798966" y="3889"/>
                  <a:pt x="1948896" y="0"/>
                </a:cubicBezTo>
                <a:cubicBezTo>
                  <a:pt x="2098826" y="-3889"/>
                  <a:pt x="2321418" y="50372"/>
                  <a:pt x="2469771" y="0"/>
                </a:cubicBezTo>
                <a:cubicBezTo>
                  <a:pt x="2618124" y="-50372"/>
                  <a:pt x="2668615" y="25977"/>
                  <a:pt x="2861892" y="0"/>
                </a:cubicBezTo>
                <a:cubicBezTo>
                  <a:pt x="3055169" y="-25977"/>
                  <a:pt x="3308467" y="48307"/>
                  <a:pt x="3575901" y="0"/>
                </a:cubicBezTo>
                <a:cubicBezTo>
                  <a:pt x="3843335" y="-48307"/>
                  <a:pt x="3876583" y="46018"/>
                  <a:pt x="3968022" y="0"/>
                </a:cubicBezTo>
                <a:cubicBezTo>
                  <a:pt x="4059461" y="-46018"/>
                  <a:pt x="4366341" y="49787"/>
                  <a:pt x="4682031" y="0"/>
                </a:cubicBezTo>
                <a:cubicBezTo>
                  <a:pt x="4997721" y="-49787"/>
                  <a:pt x="5013061" y="15077"/>
                  <a:pt x="5138529" y="0"/>
                </a:cubicBezTo>
                <a:cubicBezTo>
                  <a:pt x="5263997" y="-15077"/>
                  <a:pt x="5406455" y="7068"/>
                  <a:pt x="5530649" y="0"/>
                </a:cubicBezTo>
                <a:cubicBezTo>
                  <a:pt x="5654843" y="-7068"/>
                  <a:pt x="6138815" y="98104"/>
                  <a:pt x="6437793" y="0"/>
                </a:cubicBezTo>
                <a:cubicBezTo>
                  <a:pt x="6462716" y="100737"/>
                  <a:pt x="6427562" y="346827"/>
                  <a:pt x="6437793" y="485731"/>
                </a:cubicBezTo>
                <a:cubicBezTo>
                  <a:pt x="6448024" y="624635"/>
                  <a:pt x="6428623" y="868326"/>
                  <a:pt x="6437793" y="971461"/>
                </a:cubicBezTo>
                <a:cubicBezTo>
                  <a:pt x="6446963" y="1074596"/>
                  <a:pt x="6405845" y="1297347"/>
                  <a:pt x="6437793" y="1395184"/>
                </a:cubicBezTo>
                <a:cubicBezTo>
                  <a:pt x="6469741" y="1493021"/>
                  <a:pt x="6385075" y="1830645"/>
                  <a:pt x="6437793" y="1973927"/>
                </a:cubicBezTo>
                <a:cubicBezTo>
                  <a:pt x="6490511" y="2117209"/>
                  <a:pt x="6418724" y="2348042"/>
                  <a:pt x="6437793" y="2459658"/>
                </a:cubicBezTo>
                <a:cubicBezTo>
                  <a:pt x="6456862" y="2571274"/>
                  <a:pt x="6426198" y="2781685"/>
                  <a:pt x="6437793" y="3100409"/>
                </a:cubicBezTo>
                <a:cubicBezTo>
                  <a:pt x="6342031" y="3102097"/>
                  <a:pt x="6173282" y="3071639"/>
                  <a:pt x="5981295" y="3100409"/>
                </a:cubicBezTo>
                <a:cubicBezTo>
                  <a:pt x="5789308" y="3129179"/>
                  <a:pt x="5482146" y="3077280"/>
                  <a:pt x="5331663" y="3100409"/>
                </a:cubicBezTo>
                <a:cubicBezTo>
                  <a:pt x="5181180" y="3123538"/>
                  <a:pt x="5037041" y="3059273"/>
                  <a:pt x="4939543" y="3100409"/>
                </a:cubicBezTo>
                <a:cubicBezTo>
                  <a:pt x="4842045" y="3141545"/>
                  <a:pt x="4702959" y="3075224"/>
                  <a:pt x="4483045" y="3100409"/>
                </a:cubicBezTo>
                <a:cubicBezTo>
                  <a:pt x="4263131" y="3125594"/>
                  <a:pt x="4189192" y="3095597"/>
                  <a:pt x="3897791" y="3100409"/>
                </a:cubicBezTo>
                <a:cubicBezTo>
                  <a:pt x="3606390" y="3105221"/>
                  <a:pt x="3587820" y="3091406"/>
                  <a:pt x="3441293" y="3100409"/>
                </a:cubicBezTo>
                <a:cubicBezTo>
                  <a:pt x="3294766" y="3109412"/>
                  <a:pt x="3121831" y="3069467"/>
                  <a:pt x="2984795" y="3100409"/>
                </a:cubicBezTo>
                <a:cubicBezTo>
                  <a:pt x="2847759" y="3131351"/>
                  <a:pt x="2620545" y="3095982"/>
                  <a:pt x="2528297" y="3100409"/>
                </a:cubicBezTo>
                <a:cubicBezTo>
                  <a:pt x="2436049" y="3104836"/>
                  <a:pt x="2265464" y="3061815"/>
                  <a:pt x="2007421" y="3100409"/>
                </a:cubicBezTo>
                <a:cubicBezTo>
                  <a:pt x="1749378" y="3139003"/>
                  <a:pt x="1719258" y="3083140"/>
                  <a:pt x="1486545" y="3100409"/>
                </a:cubicBezTo>
                <a:cubicBezTo>
                  <a:pt x="1253832" y="3117678"/>
                  <a:pt x="1145712" y="3087722"/>
                  <a:pt x="1030047" y="3100409"/>
                </a:cubicBezTo>
                <a:cubicBezTo>
                  <a:pt x="914382" y="3113096"/>
                  <a:pt x="669544" y="3049220"/>
                  <a:pt x="573549" y="3100409"/>
                </a:cubicBezTo>
                <a:cubicBezTo>
                  <a:pt x="477554" y="3151598"/>
                  <a:pt x="121856" y="3092750"/>
                  <a:pt x="0" y="3100409"/>
                </a:cubicBezTo>
                <a:cubicBezTo>
                  <a:pt x="-39038" y="2960982"/>
                  <a:pt x="15108" y="2849975"/>
                  <a:pt x="0" y="2645682"/>
                </a:cubicBezTo>
                <a:cubicBezTo>
                  <a:pt x="-15108" y="2441389"/>
                  <a:pt x="25487" y="2417481"/>
                  <a:pt x="0" y="2190956"/>
                </a:cubicBezTo>
                <a:cubicBezTo>
                  <a:pt x="-25487" y="1964431"/>
                  <a:pt x="20165" y="1853063"/>
                  <a:pt x="0" y="1705225"/>
                </a:cubicBezTo>
                <a:cubicBezTo>
                  <a:pt x="-20165" y="1557387"/>
                  <a:pt x="44647" y="1411953"/>
                  <a:pt x="0" y="1126482"/>
                </a:cubicBezTo>
                <a:cubicBezTo>
                  <a:pt x="-44647" y="841011"/>
                  <a:pt x="39705" y="756991"/>
                  <a:pt x="0" y="609747"/>
                </a:cubicBezTo>
                <a:cubicBezTo>
                  <a:pt x="-39705" y="462504"/>
                  <a:pt x="69400" y="191349"/>
                  <a:pt x="0" y="0"/>
                </a:cubicBezTo>
                <a:close/>
              </a:path>
              <a:path w="6437793" h="3100409" stroke="0" extrusionOk="0">
                <a:moveTo>
                  <a:pt x="0" y="0"/>
                </a:moveTo>
                <a:cubicBezTo>
                  <a:pt x="123440" y="-717"/>
                  <a:pt x="314072" y="32969"/>
                  <a:pt x="456498" y="0"/>
                </a:cubicBezTo>
                <a:cubicBezTo>
                  <a:pt x="598924" y="-32969"/>
                  <a:pt x="840231" y="7430"/>
                  <a:pt x="1170508" y="0"/>
                </a:cubicBezTo>
                <a:cubicBezTo>
                  <a:pt x="1500785" y="-7430"/>
                  <a:pt x="1432933" y="26708"/>
                  <a:pt x="1627006" y="0"/>
                </a:cubicBezTo>
                <a:cubicBezTo>
                  <a:pt x="1821079" y="-26708"/>
                  <a:pt x="2093173" y="26769"/>
                  <a:pt x="2341016" y="0"/>
                </a:cubicBezTo>
                <a:cubicBezTo>
                  <a:pt x="2588859" y="-26769"/>
                  <a:pt x="2561374" y="20302"/>
                  <a:pt x="2733136" y="0"/>
                </a:cubicBezTo>
                <a:cubicBezTo>
                  <a:pt x="2904898" y="-20302"/>
                  <a:pt x="3052740" y="18060"/>
                  <a:pt x="3189634" y="0"/>
                </a:cubicBezTo>
                <a:cubicBezTo>
                  <a:pt x="3326528" y="-18060"/>
                  <a:pt x="3654794" y="45377"/>
                  <a:pt x="3774888" y="0"/>
                </a:cubicBezTo>
                <a:cubicBezTo>
                  <a:pt x="3894982" y="-45377"/>
                  <a:pt x="4048752" y="42035"/>
                  <a:pt x="4167008" y="0"/>
                </a:cubicBezTo>
                <a:cubicBezTo>
                  <a:pt x="4285264" y="-42035"/>
                  <a:pt x="4618063" y="60308"/>
                  <a:pt x="4816640" y="0"/>
                </a:cubicBezTo>
                <a:cubicBezTo>
                  <a:pt x="5015217" y="-60308"/>
                  <a:pt x="5163920" y="33956"/>
                  <a:pt x="5401894" y="0"/>
                </a:cubicBezTo>
                <a:cubicBezTo>
                  <a:pt x="5639868" y="-33956"/>
                  <a:pt x="5730919" y="27469"/>
                  <a:pt x="5858392" y="0"/>
                </a:cubicBezTo>
                <a:cubicBezTo>
                  <a:pt x="5985865" y="-27469"/>
                  <a:pt x="6197645" y="52845"/>
                  <a:pt x="6437793" y="0"/>
                </a:cubicBezTo>
                <a:cubicBezTo>
                  <a:pt x="6468842" y="168625"/>
                  <a:pt x="6412284" y="428461"/>
                  <a:pt x="6437793" y="578743"/>
                </a:cubicBezTo>
                <a:cubicBezTo>
                  <a:pt x="6463302" y="729025"/>
                  <a:pt x="6387396" y="928428"/>
                  <a:pt x="6437793" y="1095478"/>
                </a:cubicBezTo>
                <a:cubicBezTo>
                  <a:pt x="6488190" y="1262528"/>
                  <a:pt x="6398938" y="1364062"/>
                  <a:pt x="6437793" y="1581209"/>
                </a:cubicBezTo>
                <a:cubicBezTo>
                  <a:pt x="6476648" y="1798356"/>
                  <a:pt x="6377819" y="1866562"/>
                  <a:pt x="6437793" y="2097943"/>
                </a:cubicBezTo>
                <a:cubicBezTo>
                  <a:pt x="6497767" y="2329324"/>
                  <a:pt x="6406671" y="2683522"/>
                  <a:pt x="6437793" y="3100409"/>
                </a:cubicBezTo>
                <a:cubicBezTo>
                  <a:pt x="6296032" y="3132009"/>
                  <a:pt x="6170047" y="3054243"/>
                  <a:pt x="5916917" y="3100409"/>
                </a:cubicBezTo>
                <a:cubicBezTo>
                  <a:pt x="5663787" y="3146575"/>
                  <a:pt x="5542902" y="3047500"/>
                  <a:pt x="5396041" y="3100409"/>
                </a:cubicBezTo>
                <a:cubicBezTo>
                  <a:pt x="5249180" y="3153318"/>
                  <a:pt x="5108512" y="3079534"/>
                  <a:pt x="4875165" y="3100409"/>
                </a:cubicBezTo>
                <a:cubicBezTo>
                  <a:pt x="4641818" y="3121284"/>
                  <a:pt x="4620664" y="3073546"/>
                  <a:pt x="4418667" y="3100409"/>
                </a:cubicBezTo>
                <a:cubicBezTo>
                  <a:pt x="4216670" y="3127272"/>
                  <a:pt x="4009231" y="3059002"/>
                  <a:pt x="3833413" y="3100409"/>
                </a:cubicBezTo>
                <a:cubicBezTo>
                  <a:pt x="3657595" y="3141816"/>
                  <a:pt x="3429442" y="3065326"/>
                  <a:pt x="3183781" y="3100409"/>
                </a:cubicBezTo>
                <a:cubicBezTo>
                  <a:pt x="2938120" y="3135492"/>
                  <a:pt x="2840656" y="3091391"/>
                  <a:pt x="2662905" y="3100409"/>
                </a:cubicBezTo>
                <a:cubicBezTo>
                  <a:pt x="2485154" y="3109427"/>
                  <a:pt x="2404782" y="3055050"/>
                  <a:pt x="2206407" y="3100409"/>
                </a:cubicBezTo>
                <a:cubicBezTo>
                  <a:pt x="2008032" y="3145768"/>
                  <a:pt x="1883787" y="3077393"/>
                  <a:pt x="1749909" y="3100409"/>
                </a:cubicBezTo>
                <a:cubicBezTo>
                  <a:pt x="1616031" y="3123425"/>
                  <a:pt x="1442711" y="3059912"/>
                  <a:pt x="1164655" y="3100409"/>
                </a:cubicBezTo>
                <a:cubicBezTo>
                  <a:pt x="886599" y="3140906"/>
                  <a:pt x="846545" y="3082690"/>
                  <a:pt x="708157" y="3100409"/>
                </a:cubicBezTo>
                <a:cubicBezTo>
                  <a:pt x="569769" y="3118128"/>
                  <a:pt x="225298" y="3059397"/>
                  <a:pt x="0" y="3100409"/>
                </a:cubicBezTo>
                <a:cubicBezTo>
                  <a:pt x="-40535" y="2883070"/>
                  <a:pt x="53208" y="2788383"/>
                  <a:pt x="0" y="2645682"/>
                </a:cubicBezTo>
                <a:cubicBezTo>
                  <a:pt x="-53208" y="2502981"/>
                  <a:pt x="54343" y="2360589"/>
                  <a:pt x="0" y="2190956"/>
                </a:cubicBezTo>
                <a:cubicBezTo>
                  <a:pt x="-54343" y="2021323"/>
                  <a:pt x="39545" y="1891954"/>
                  <a:pt x="0" y="1674221"/>
                </a:cubicBezTo>
                <a:cubicBezTo>
                  <a:pt x="-39545" y="1456488"/>
                  <a:pt x="6287" y="1292394"/>
                  <a:pt x="0" y="1095478"/>
                </a:cubicBezTo>
                <a:cubicBezTo>
                  <a:pt x="-6287" y="898562"/>
                  <a:pt x="27381" y="754679"/>
                  <a:pt x="0" y="547739"/>
                </a:cubicBezTo>
                <a:cubicBezTo>
                  <a:pt x="-27381" y="340799"/>
                  <a:pt x="37234" y="251860"/>
                  <a:pt x="0" y="0"/>
                </a:cubicBezTo>
                <a:close/>
              </a:path>
            </a:pathLst>
          </a:custGeom>
          <a:ln w="28575">
            <a:solidFill>
              <a:schemeClr val="accent1"/>
            </a:solidFill>
            <a:extLst>
              <a:ext uri="{C807C97D-BFC1-408E-A445-0C87EB9F89A2}">
                <ask:lineSketchStyleProps xmlns:ask="http://schemas.microsoft.com/office/drawing/2018/sketchyshapes" sd="3015402079">
                  <a:prstGeom prst="rect">
                    <a:avLst/>
                  </a:prstGeom>
                  <ask:type>
                    <ask:lineSketchScribble/>
                  </ask:type>
                </ask:lineSketchStyleProps>
              </a:ext>
            </a:extLst>
          </a:ln>
        </p:spPr>
      </p:pic>
      <p:pic>
        <p:nvPicPr>
          <p:cNvPr id="6" name="Picture 5">
            <a:extLst>
              <a:ext uri="{FF2B5EF4-FFF2-40B4-BE49-F238E27FC236}">
                <a16:creationId xmlns:a16="http://schemas.microsoft.com/office/drawing/2014/main" id="{4BD2C5D0-FA31-5051-290F-EFA54190D991}"/>
              </a:ext>
            </a:extLst>
          </p:cNvPr>
          <p:cNvPicPr>
            <a:picLocks noChangeAspect="1"/>
          </p:cNvPicPr>
          <p:nvPr/>
        </p:nvPicPr>
        <p:blipFill>
          <a:blip r:embed="rId4"/>
          <a:stretch>
            <a:fillRect/>
          </a:stretch>
        </p:blipFill>
        <p:spPr>
          <a:xfrm>
            <a:off x="581193" y="4204943"/>
            <a:ext cx="6105358" cy="2457265"/>
          </a:xfrm>
          <a:custGeom>
            <a:avLst/>
            <a:gdLst>
              <a:gd name="connsiteX0" fmla="*/ 0 w 6105358"/>
              <a:gd name="connsiteY0" fmla="*/ 0 h 2457265"/>
              <a:gd name="connsiteX1" fmla="*/ 555033 w 6105358"/>
              <a:gd name="connsiteY1" fmla="*/ 0 h 2457265"/>
              <a:gd name="connsiteX2" fmla="*/ 926904 w 6105358"/>
              <a:gd name="connsiteY2" fmla="*/ 0 h 2457265"/>
              <a:gd name="connsiteX3" fmla="*/ 1604044 w 6105358"/>
              <a:gd name="connsiteY3" fmla="*/ 0 h 2457265"/>
              <a:gd name="connsiteX4" fmla="*/ 2159077 w 6105358"/>
              <a:gd name="connsiteY4" fmla="*/ 0 h 2457265"/>
              <a:gd name="connsiteX5" fmla="*/ 2836216 w 6105358"/>
              <a:gd name="connsiteY5" fmla="*/ 0 h 2457265"/>
              <a:gd name="connsiteX6" fmla="*/ 3391249 w 6105358"/>
              <a:gd name="connsiteY6" fmla="*/ 0 h 2457265"/>
              <a:gd name="connsiteX7" fmla="*/ 4007335 w 6105358"/>
              <a:gd name="connsiteY7" fmla="*/ 0 h 2457265"/>
              <a:gd name="connsiteX8" fmla="*/ 4684475 w 6105358"/>
              <a:gd name="connsiteY8" fmla="*/ 0 h 2457265"/>
              <a:gd name="connsiteX9" fmla="*/ 5178454 w 6105358"/>
              <a:gd name="connsiteY9" fmla="*/ 0 h 2457265"/>
              <a:gd name="connsiteX10" fmla="*/ 6105358 w 6105358"/>
              <a:gd name="connsiteY10" fmla="*/ 0 h 2457265"/>
              <a:gd name="connsiteX11" fmla="*/ 6105358 w 6105358"/>
              <a:gd name="connsiteY11" fmla="*/ 442308 h 2457265"/>
              <a:gd name="connsiteX12" fmla="*/ 6105358 w 6105358"/>
              <a:gd name="connsiteY12" fmla="*/ 958333 h 2457265"/>
              <a:gd name="connsiteX13" fmla="*/ 6105358 w 6105358"/>
              <a:gd name="connsiteY13" fmla="*/ 1449786 h 2457265"/>
              <a:gd name="connsiteX14" fmla="*/ 6105358 w 6105358"/>
              <a:gd name="connsiteY14" fmla="*/ 1941239 h 2457265"/>
              <a:gd name="connsiteX15" fmla="*/ 6105358 w 6105358"/>
              <a:gd name="connsiteY15" fmla="*/ 2457265 h 2457265"/>
              <a:gd name="connsiteX16" fmla="*/ 5550325 w 6105358"/>
              <a:gd name="connsiteY16" fmla="*/ 2457265 h 2457265"/>
              <a:gd name="connsiteX17" fmla="*/ 4934239 w 6105358"/>
              <a:gd name="connsiteY17" fmla="*/ 2457265 h 2457265"/>
              <a:gd name="connsiteX18" fmla="*/ 4318153 w 6105358"/>
              <a:gd name="connsiteY18" fmla="*/ 2457265 h 2457265"/>
              <a:gd name="connsiteX19" fmla="*/ 3885228 w 6105358"/>
              <a:gd name="connsiteY19" fmla="*/ 2457265 h 2457265"/>
              <a:gd name="connsiteX20" fmla="*/ 3208088 w 6105358"/>
              <a:gd name="connsiteY20" fmla="*/ 2457265 h 2457265"/>
              <a:gd name="connsiteX21" fmla="*/ 2653056 w 6105358"/>
              <a:gd name="connsiteY21" fmla="*/ 2457265 h 2457265"/>
              <a:gd name="connsiteX22" fmla="*/ 2281184 w 6105358"/>
              <a:gd name="connsiteY22" fmla="*/ 2457265 h 2457265"/>
              <a:gd name="connsiteX23" fmla="*/ 1604044 w 6105358"/>
              <a:gd name="connsiteY23" fmla="*/ 2457265 h 2457265"/>
              <a:gd name="connsiteX24" fmla="*/ 987958 w 6105358"/>
              <a:gd name="connsiteY24" fmla="*/ 2457265 h 2457265"/>
              <a:gd name="connsiteX25" fmla="*/ 555033 w 6105358"/>
              <a:gd name="connsiteY25" fmla="*/ 2457265 h 2457265"/>
              <a:gd name="connsiteX26" fmla="*/ 0 w 6105358"/>
              <a:gd name="connsiteY26" fmla="*/ 2457265 h 2457265"/>
              <a:gd name="connsiteX27" fmla="*/ 0 w 6105358"/>
              <a:gd name="connsiteY27" fmla="*/ 1941239 h 2457265"/>
              <a:gd name="connsiteX28" fmla="*/ 0 w 6105358"/>
              <a:gd name="connsiteY28" fmla="*/ 1474359 h 2457265"/>
              <a:gd name="connsiteX29" fmla="*/ 0 w 6105358"/>
              <a:gd name="connsiteY29" fmla="*/ 1056624 h 2457265"/>
              <a:gd name="connsiteX30" fmla="*/ 0 w 6105358"/>
              <a:gd name="connsiteY30" fmla="*/ 565171 h 2457265"/>
              <a:gd name="connsiteX31" fmla="*/ 0 w 6105358"/>
              <a:gd name="connsiteY31" fmla="*/ 0 h 245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05358" h="2457265" fill="none" extrusionOk="0">
                <a:moveTo>
                  <a:pt x="0" y="0"/>
                </a:moveTo>
                <a:cubicBezTo>
                  <a:pt x="249136" y="-24065"/>
                  <a:pt x="429195" y="25302"/>
                  <a:pt x="555033" y="0"/>
                </a:cubicBezTo>
                <a:cubicBezTo>
                  <a:pt x="680871" y="-25302"/>
                  <a:pt x="792663" y="26333"/>
                  <a:pt x="926904" y="0"/>
                </a:cubicBezTo>
                <a:cubicBezTo>
                  <a:pt x="1061145" y="-26333"/>
                  <a:pt x="1454891" y="67719"/>
                  <a:pt x="1604044" y="0"/>
                </a:cubicBezTo>
                <a:cubicBezTo>
                  <a:pt x="1753197" y="-67719"/>
                  <a:pt x="1923345" y="50341"/>
                  <a:pt x="2159077" y="0"/>
                </a:cubicBezTo>
                <a:cubicBezTo>
                  <a:pt x="2394809" y="-50341"/>
                  <a:pt x="2533330" y="27902"/>
                  <a:pt x="2836216" y="0"/>
                </a:cubicBezTo>
                <a:cubicBezTo>
                  <a:pt x="3139102" y="-27902"/>
                  <a:pt x="3157607" y="43239"/>
                  <a:pt x="3391249" y="0"/>
                </a:cubicBezTo>
                <a:cubicBezTo>
                  <a:pt x="3624891" y="-43239"/>
                  <a:pt x="3771324" y="32924"/>
                  <a:pt x="4007335" y="0"/>
                </a:cubicBezTo>
                <a:cubicBezTo>
                  <a:pt x="4243346" y="-32924"/>
                  <a:pt x="4527991" y="62734"/>
                  <a:pt x="4684475" y="0"/>
                </a:cubicBezTo>
                <a:cubicBezTo>
                  <a:pt x="4840959" y="-62734"/>
                  <a:pt x="5071338" y="32373"/>
                  <a:pt x="5178454" y="0"/>
                </a:cubicBezTo>
                <a:cubicBezTo>
                  <a:pt x="5285570" y="-32373"/>
                  <a:pt x="5705171" y="61833"/>
                  <a:pt x="6105358" y="0"/>
                </a:cubicBezTo>
                <a:cubicBezTo>
                  <a:pt x="6120469" y="107610"/>
                  <a:pt x="6057005" y="345483"/>
                  <a:pt x="6105358" y="442308"/>
                </a:cubicBezTo>
                <a:cubicBezTo>
                  <a:pt x="6153711" y="539133"/>
                  <a:pt x="6104548" y="707599"/>
                  <a:pt x="6105358" y="958333"/>
                </a:cubicBezTo>
                <a:cubicBezTo>
                  <a:pt x="6106168" y="1209067"/>
                  <a:pt x="6076856" y="1269695"/>
                  <a:pt x="6105358" y="1449786"/>
                </a:cubicBezTo>
                <a:cubicBezTo>
                  <a:pt x="6133860" y="1629877"/>
                  <a:pt x="6094864" y="1825685"/>
                  <a:pt x="6105358" y="1941239"/>
                </a:cubicBezTo>
                <a:cubicBezTo>
                  <a:pt x="6115852" y="2056793"/>
                  <a:pt x="6080585" y="2216074"/>
                  <a:pt x="6105358" y="2457265"/>
                </a:cubicBezTo>
                <a:cubicBezTo>
                  <a:pt x="5949977" y="2482662"/>
                  <a:pt x="5754405" y="2453972"/>
                  <a:pt x="5550325" y="2457265"/>
                </a:cubicBezTo>
                <a:cubicBezTo>
                  <a:pt x="5346245" y="2460558"/>
                  <a:pt x="5138182" y="2424151"/>
                  <a:pt x="4934239" y="2457265"/>
                </a:cubicBezTo>
                <a:cubicBezTo>
                  <a:pt x="4730296" y="2490379"/>
                  <a:pt x="4573281" y="2400939"/>
                  <a:pt x="4318153" y="2457265"/>
                </a:cubicBezTo>
                <a:cubicBezTo>
                  <a:pt x="4063025" y="2513591"/>
                  <a:pt x="4095205" y="2443184"/>
                  <a:pt x="3885228" y="2457265"/>
                </a:cubicBezTo>
                <a:cubicBezTo>
                  <a:pt x="3675251" y="2471346"/>
                  <a:pt x="3515650" y="2452482"/>
                  <a:pt x="3208088" y="2457265"/>
                </a:cubicBezTo>
                <a:cubicBezTo>
                  <a:pt x="2900526" y="2462048"/>
                  <a:pt x="2824135" y="2422353"/>
                  <a:pt x="2653056" y="2457265"/>
                </a:cubicBezTo>
                <a:cubicBezTo>
                  <a:pt x="2481977" y="2492177"/>
                  <a:pt x="2374790" y="2446839"/>
                  <a:pt x="2281184" y="2457265"/>
                </a:cubicBezTo>
                <a:cubicBezTo>
                  <a:pt x="2187578" y="2467691"/>
                  <a:pt x="1747065" y="2381059"/>
                  <a:pt x="1604044" y="2457265"/>
                </a:cubicBezTo>
                <a:cubicBezTo>
                  <a:pt x="1461023" y="2533471"/>
                  <a:pt x="1271247" y="2387610"/>
                  <a:pt x="987958" y="2457265"/>
                </a:cubicBezTo>
                <a:cubicBezTo>
                  <a:pt x="704669" y="2526920"/>
                  <a:pt x="646074" y="2409750"/>
                  <a:pt x="555033" y="2457265"/>
                </a:cubicBezTo>
                <a:cubicBezTo>
                  <a:pt x="463992" y="2504780"/>
                  <a:pt x="237384" y="2455295"/>
                  <a:pt x="0" y="2457265"/>
                </a:cubicBezTo>
                <a:cubicBezTo>
                  <a:pt x="-34577" y="2316499"/>
                  <a:pt x="50757" y="2153018"/>
                  <a:pt x="0" y="1941239"/>
                </a:cubicBezTo>
                <a:cubicBezTo>
                  <a:pt x="-50757" y="1729460"/>
                  <a:pt x="31378" y="1624241"/>
                  <a:pt x="0" y="1474359"/>
                </a:cubicBezTo>
                <a:cubicBezTo>
                  <a:pt x="-31378" y="1324477"/>
                  <a:pt x="5014" y="1189731"/>
                  <a:pt x="0" y="1056624"/>
                </a:cubicBezTo>
                <a:cubicBezTo>
                  <a:pt x="-5014" y="923517"/>
                  <a:pt x="13898" y="701028"/>
                  <a:pt x="0" y="565171"/>
                </a:cubicBezTo>
                <a:cubicBezTo>
                  <a:pt x="-13898" y="429314"/>
                  <a:pt x="21963" y="237684"/>
                  <a:pt x="0" y="0"/>
                </a:cubicBezTo>
                <a:close/>
              </a:path>
              <a:path w="6105358" h="2457265" stroke="0" extrusionOk="0">
                <a:moveTo>
                  <a:pt x="0" y="0"/>
                </a:moveTo>
                <a:cubicBezTo>
                  <a:pt x="193960" y="-39235"/>
                  <a:pt x="422968" y="56898"/>
                  <a:pt x="555033" y="0"/>
                </a:cubicBezTo>
                <a:cubicBezTo>
                  <a:pt x="687098" y="-56898"/>
                  <a:pt x="868094" y="30113"/>
                  <a:pt x="1110065" y="0"/>
                </a:cubicBezTo>
                <a:cubicBezTo>
                  <a:pt x="1352036" y="-30113"/>
                  <a:pt x="1377604" y="16222"/>
                  <a:pt x="1481937" y="0"/>
                </a:cubicBezTo>
                <a:cubicBezTo>
                  <a:pt x="1586270" y="-16222"/>
                  <a:pt x="1678306" y="23406"/>
                  <a:pt x="1853809" y="0"/>
                </a:cubicBezTo>
                <a:cubicBezTo>
                  <a:pt x="2029312" y="-23406"/>
                  <a:pt x="2154750" y="50251"/>
                  <a:pt x="2408841" y="0"/>
                </a:cubicBezTo>
                <a:cubicBezTo>
                  <a:pt x="2662932" y="-50251"/>
                  <a:pt x="2652260" y="1924"/>
                  <a:pt x="2780713" y="0"/>
                </a:cubicBezTo>
                <a:cubicBezTo>
                  <a:pt x="2909166" y="-1924"/>
                  <a:pt x="2984298" y="25001"/>
                  <a:pt x="3152585" y="0"/>
                </a:cubicBezTo>
                <a:cubicBezTo>
                  <a:pt x="3320872" y="-25001"/>
                  <a:pt x="3358139" y="12682"/>
                  <a:pt x="3524457" y="0"/>
                </a:cubicBezTo>
                <a:cubicBezTo>
                  <a:pt x="3690775" y="-12682"/>
                  <a:pt x="3805806" y="34135"/>
                  <a:pt x="3896328" y="0"/>
                </a:cubicBezTo>
                <a:cubicBezTo>
                  <a:pt x="3986850" y="-34135"/>
                  <a:pt x="4201111" y="504"/>
                  <a:pt x="4329254" y="0"/>
                </a:cubicBezTo>
                <a:cubicBezTo>
                  <a:pt x="4457397" y="-504"/>
                  <a:pt x="4705241" y="32540"/>
                  <a:pt x="4823233" y="0"/>
                </a:cubicBezTo>
                <a:cubicBezTo>
                  <a:pt x="4941225" y="-32540"/>
                  <a:pt x="5208153" y="34236"/>
                  <a:pt x="5439319" y="0"/>
                </a:cubicBezTo>
                <a:cubicBezTo>
                  <a:pt x="5670485" y="-34236"/>
                  <a:pt x="5837767" y="60167"/>
                  <a:pt x="6105358" y="0"/>
                </a:cubicBezTo>
                <a:cubicBezTo>
                  <a:pt x="6146378" y="187428"/>
                  <a:pt x="6097623" y="323127"/>
                  <a:pt x="6105358" y="466880"/>
                </a:cubicBezTo>
                <a:cubicBezTo>
                  <a:pt x="6113093" y="610633"/>
                  <a:pt x="6081471" y="786872"/>
                  <a:pt x="6105358" y="1007479"/>
                </a:cubicBezTo>
                <a:cubicBezTo>
                  <a:pt x="6129245" y="1228086"/>
                  <a:pt x="6092171" y="1298655"/>
                  <a:pt x="6105358" y="1449786"/>
                </a:cubicBezTo>
                <a:cubicBezTo>
                  <a:pt x="6118545" y="1600917"/>
                  <a:pt x="6078932" y="1750979"/>
                  <a:pt x="6105358" y="1965812"/>
                </a:cubicBezTo>
                <a:cubicBezTo>
                  <a:pt x="6131784" y="2180645"/>
                  <a:pt x="6050824" y="2223431"/>
                  <a:pt x="6105358" y="2457265"/>
                </a:cubicBezTo>
                <a:cubicBezTo>
                  <a:pt x="5937770" y="2472107"/>
                  <a:pt x="5845859" y="2453941"/>
                  <a:pt x="5733486" y="2457265"/>
                </a:cubicBezTo>
                <a:cubicBezTo>
                  <a:pt x="5621113" y="2460589"/>
                  <a:pt x="5417624" y="2456343"/>
                  <a:pt x="5300561" y="2457265"/>
                </a:cubicBezTo>
                <a:cubicBezTo>
                  <a:pt x="5183498" y="2458187"/>
                  <a:pt x="4805519" y="2449145"/>
                  <a:pt x="4623421" y="2457265"/>
                </a:cubicBezTo>
                <a:cubicBezTo>
                  <a:pt x="4441323" y="2465385"/>
                  <a:pt x="4291011" y="2413534"/>
                  <a:pt x="4190496" y="2457265"/>
                </a:cubicBezTo>
                <a:cubicBezTo>
                  <a:pt x="4089981" y="2500996"/>
                  <a:pt x="3745736" y="2440833"/>
                  <a:pt x="3513356" y="2457265"/>
                </a:cubicBezTo>
                <a:cubicBezTo>
                  <a:pt x="3280976" y="2473697"/>
                  <a:pt x="3178043" y="2416725"/>
                  <a:pt x="3019377" y="2457265"/>
                </a:cubicBezTo>
                <a:cubicBezTo>
                  <a:pt x="2860711" y="2497805"/>
                  <a:pt x="2761152" y="2429814"/>
                  <a:pt x="2525398" y="2457265"/>
                </a:cubicBezTo>
                <a:cubicBezTo>
                  <a:pt x="2289644" y="2484716"/>
                  <a:pt x="2238631" y="2431315"/>
                  <a:pt x="2092473" y="2457265"/>
                </a:cubicBezTo>
                <a:cubicBezTo>
                  <a:pt x="1946316" y="2483215"/>
                  <a:pt x="1775628" y="2443039"/>
                  <a:pt x="1598494" y="2457265"/>
                </a:cubicBezTo>
                <a:cubicBezTo>
                  <a:pt x="1421360" y="2471491"/>
                  <a:pt x="1401262" y="2424171"/>
                  <a:pt x="1226622" y="2457265"/>
                </a:cubicBezTo>
                <a:cubicBezTo>
                  <a:pt x="1051982" y="2490359"/>
                  <a:pt x="902124" y="2418599"/>
                  <a:pt x="610536" y="2457265"/>
                </a:cubicBezTo>
                <a:cubicBezTo>
                  <a:pt x="318948" y="2495931"/>
                  <a:pt x="290712" y="2452346"/>
                  <a:pt x="0" y="2457265"/>
                </a:cubicBezTo>
                <a:cubicBezTo>
                  <a:pt x="-10131" y="2336970"/>
                  <a:pt x="13637" y="2112851"/>
                  <a:pt x="0" y="2014957"/>
                </a:cubicBezTo>
                <a:cubicBezTo>
                  <a:pt x="-13637" y="1917063"/>
                  <a:pt x="58895" y="1658950"/>
                  <a:pt x="0" y="1523504"/>
                </a:cubicBezTo>
                <a:cubicBezTo>
                  <a:pt x="-58895" y="1388058"/>
                  <a:pt x="18095" y="1214973"/>
                  <a:pt x="0" y="1056624"/>
                </a:cubicBezTo>
                <a:cubicBezTo>
                  <a:pt x="-18095" y="898275"/>
                  <a:pt x="25012" y="695188"/>
                  <a:pt x="0" y="565171"/>
                </a:cubicBezTo>
                <a:cubicBezTo>
                  <a:pt x="-25012" y="435154"/>
                  <a:pt x="54601" y="153859"/>
                  <a:pt x="0" y="0"/>
                </a:cubicBezTo>
                <a:close/>
              </a:path>
            </a:pathLst>
          </a:custGeom>
          <a:ln w="28575">
            <a:solidFill>
              <a:schemeClr val="accent1"/>
            </a:solidFill>
            <a:extLst>
              <a:ext uri="{C807C97D-BFC1-408E-A445-0C87EB9F89A2}">
                <ask:lineSketchStyleProps xmlns:ask="http://schemas.microsoft.com/office/drawing/2018/sketchyshapes" sd="4131234805">
                  <a:prstGeom prst="rect">
                    <a:avLst/>
                  </a:prstGeom>
                  <ask:type>
                    <ask:lineSketchScribble/>
                  </ask:type>
                </ask:lineSketchStyleProps>
              </a:ext>
            </a:extLst>
          </a:ln>
        </p:spPr>
      </p:pic>
      <p:sp>
        <p:nvSpPr>
          <p:cNvPr id="8" name="TextBox 7">
            <a:extLst>
              <a:ext uri="{FF2B5EF4-FFF2-40B4-BE49-F238E27FC236}">
                <a16:creationId xmlns:a16="http://schemas.microsoft.com/office/drawing/2014/main" id="{974DC601-6E4A-04E2-2F71-C5A24780105D}"/>
              </a:ext>
            </a:extLst>
          </p:cNvPr>
          <p:cNvSpPr txBox="1"/>
          <p:nvPr/>
        </p:nvSpPr>
        <p:spPr>
          <a:xfrm>
            <a:off x="6810375" y="4334560"/>
            <a:ext cx="5160899" cy="646331"/>
          </a:xfrm>
          <a:prstGeom prst="rect">
            <a:avLst/>
          </a:prstGeom>
          <a:noFill/>
        </p:spPr>
        <p:txBody>
          <a:bodyPr wrap="square">
            <a:spAutoFit/>
          </a:bodyPr>
          <a:lstStyle/>
          <a:p>
            <a:r>
              <a:rPr lang="en-US" sz="1800" b="0" i="0" u="none" strike="noStrike" dirty="0">
                <a:solidFill>
                  <a:schemeClr val="tx1"/>
                </a:solidFill>
                <a:effectLst/>
                <a:latin typeface="Arial" panose="020B0604020202020204" pitchFamily="34" charset="0"/>
              </a:rPr>
              <a:t>develops </a:t>
            </a:r>
            <a:r>
              <a:rPr lang="en-US" sz="1800" i="0" u="none" strike="noStrike" dirty="0">
                <a:solidFill>
                  <a:schemeClr val="accent1"/>
                </a:solidFill>
                <a:effectLst/>
                <a:latin typeface="Arial" panose="020B0604020202020204" pitchFamily="34" charset="0"/>
              </a:rPr>
              <a:t>understanding and fluency </a:t>
            </a:r>
            <a:r>
              <a:rPr lang="en-US" sz="1800" b="0" i="0" u="none" strike="noStrike" dirty="0">
                <a:solidFill>
                  <a:schemeClr val="tx1"/>
                </a:solidFill>
                <a:effectLst/>
                <a:latin typeface="Arial" panose="020B0604020202020204" pitchFamily="34" charset="0"/>
              </a:rPr>
              <a:t>in mathematics </a:t>
            </a:r>
            <a:r>
              <a:rPr lang="en-US" sz="1800" i="1" u="none" strike="noStrike" dirty="0">
                <a:solidFill>
                  <a:schemeClr val="accent1"/>
                </a:solidFill>
                <a:effectLst/>
                <a:latin typeface="Arial" panose="020B0604020202020204" pitchFamily="34" charset="0"/>
              </a:rPr>
              <a:t>through</a:t>
            </a:r>
            <a:r>
              <a:rPr lang="en-US" sz="1800" b="0" i="0" u="none" strike="noStrike" dirty="0">
                <a:solidFill>
                  <a:schemeClr val="tx1"/>
                </a:solidFill>
                <a:effectLst/>
                <a:latin typeface="Arial" panose="020B0604020202020204" pitchFamily="34" charset="0"/>
              </a:rPr>
              <a:t> </a:t>
            </a:r>
            <a:r>
              <a:rPr lang="en-US" sz="1800" i="1" u="none" strike="noStrike" dirty="0">
                <a:solidFill>
                  <a:schemeClr val="accent1"/>
                </a:solidFill>
                <a:effectLst/>
                <a:latin typeface="Arial" panose="020B0604020202020204" pitchFamily="34" charset="0"/>
              </a:rPr>
              <a:t>exploring and connecting</a:t>
            </a:r>
            <a:r>
              <a:rPr lang="en-US" sz="1800" b="0" i="0" u="none" strike="noStrike" dirty="0">
                <a:solidFill>
                  <a:schemeClr val="tx1"/>
                </a:solidFill>
                <a:effectLst/>
                <a:latin typeface="Arial" panose="020B0604020202020204" pitchFamily="34" charset="0"/>
              </a:rPr>
              <a:t>…</a:t>
            </a:r>
            <a:endParaRPr lang="en-AU" dirty="0"/>
          </a:p>
        </p:txBody>
      </p:sp>
      <p:sp>
        <p:nvSpPr>
          <p:cNvPr id="9" name="TextBox 8">
            <a:extLst>
              <a:ext uri="{FF2B5EF4-FFF2-40B4-BE49-F238E27FC236}">
                <a16:creationId xmlns:a16="http://schemas.microsoft.com/office/drawing/2014/main" id="{471067C1-BA53-2B51-59AA-9BD46595EA1D}"/>
              </a:ext>
            </a:extLst>
          </p:cNvPr>
          <p:cNvSpPr txBox="1"/>
          <p:nvPr/>
        </p:nvSpPr>
        <p:spPr>
          <a:xfrm>
            <a:off x="6810374" y="5106767"/>
            <a:ext cx="5160899" cy="1477328"/>
          </a:xfrm>
          <a:prstGeom prst="rect">
            <a:avLst/>
          </a:prstGeom>
          <a:noFill/>
          <a:ln w="28575">
            <a:solidFill>
              <a:schemeClr val="accent1"/>
            </a:solidFill>
            <a:prstDash val="sysDash"/>
          </a:ln>
        </p:spPr>
        <p:txBody>
          <a:bodyPr wrap="square" rtlCol="0">
            <a:spAutoFit/>
          </a:bodyPr>
          <a:lstStyle/>
          <a:p>
            <a:r>
              <a:rPr lang="en-US" dirty="0">
                <a:latin typeface="Arial" panose="020B0604020202020204" pitchFamily="34" charset="0"/>
                <a:cs typeface="Arial" panose="020B0604020202020204" pitchFamily="34" charset="0"/>
              </a:rPr>
              <a:t>In how many ways can 5 x 12 be partitioned, regrouped or rearranged to find the product?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Which way is most efficient?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Why can we get the same answer in so many different ways?</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76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7CDBB-207A-7B8D-F279-6ED55198DEA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Developing fluency in Stage 2</a:t>
            </a:r>
            <a:br>
              <a:rPr lang="en-US" dirty="0">
                <a:latin typeface="Arial" panose="020B0604020202020204" pitchFamily="34" charset="0"/>
                <a:cs typeface="Arial" panose="020B0604020202020204" pitchFamily="34" charset="0"/>
              </a:rPr>
            </a:br>
            <a:endParaRPr lang="en-AU" dirty="0"/>
          </a:p>
        </p:txBody>
      </p:sp>
      <p:sp>
        <p:nvSpPr>
          <p:cNvPr id="4" name="TextBox 3">
            <a:extLst>
              <a:ext uri="{FF2B5EF4-FFF2-40B4-BE49-F238E27FC236}">
                <a16:creationId xmlns:a16="http://schemas.microsoft.com/office/drawing/2014/main" id="{192A056D-A282-95BC-96FA-409F5CDBBAE3}"/>
              </a:ext>
            </a:extLst>
          </p:cNvPr>
          <p:cNvSpPr txBox="1"/>
          <p:nvPr/>
        </p:nvSpPr>
        <p:spPr>
          <a:xfrm>
            <a:off x="504327" y="1521609"/>
            <a:ext cx="11183345" cy="507831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Stage 2 understanding and fluency with the Commutative, Associative and Distributive properties is developed. Students model and apply the properties numerically in the context of learning how to use known facts to establish unknown facts. Through this process students generate and learn to recall multiplication fact families to 10 x 10.</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Teach students to </a:t>
            </a:r>
            <a:r>
              <a:rPr lang="en-US" b="1" dirty="0">
                <a:solidFill>
                  <a:schemeClr val="accent1"/>
                </a:solidFill>
                <a:latin typeface="Arial" panose="020B0604020202020204" pitchFamily="34" charset="0"/>
                <a:cs typeface="Arial" panose="020B0604020202020204" pitchFamily="34" charset="0"/>
              </a:rPr>
              <a:t>use the Associative property to</a:t>
            </a:r>
            <a:r>
              <a:rPr lang="en-US" dirty="0">
                <a:latin typeface="Arial" panose="020B0604020202020204" pitchFamily="34" charset="0"/>
                <a:cs typeface="Arial" panose="020B0604020202020204" pitchFamily="34" charset="0"/>
              </a:rPr>
              <a:t> </a:t>
            </a:r>
            <a:r>
              <a:rPr lang="en-US" b="1" dirty="0">
                <a:solidFill>
                  <a:schemeClr val="accent1"/>
                </a:solidFill>
                <a:latin typeface="Arial" panose="020B0604020202020204" pitchFamily="34" charset="0"/>
                <a:cs typeface="Arial" panose="020B0604020202020204" pitchFamily="34" charset="0"/>
              </a:rPr>
              <a:t>multiply multiples of 10 </a:t>
            </a:r>
            <a:r>
              <a:rPr lang="en-US" dirty="0">
                <a:latin typeface="Arial" panose="020B0604020202020204" pitchFamily="34" charset="0"/>
                <a:cs typeface="Arial" panose="020B0604020202020204" pitchFamily="34" charset="0"/>
              </a:rPr>
              <a:t>by single digit numbers.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example, </a:t>
            </a:r>
            <a:r>
              <a:rPr lang="en-US" b="1" dirty="0">
                <a:latin typeface="Arial" panose="020B0604020202020204" pitchFamily="34" charset="0"/>
                <a:cs typeface="Arial" panose="020B0604020202020204" pitchFamily="34" charset="0"/>
              </a:rPr>
              <a:t>7 x 60 = 7 x (6 x 10) </a:t>
            </a:r>
            <a:r>
              <a:rPr lang="en-US" dirty="0">
                <a:latin typeface="Arial" panose="020B0604020202020204" pitchFamily="34" charset="0"/>
                <a:cs typeface="Arial" panose="020B0604020202020204" pitchFamily="34" charset="0"/>
              </a:rPr>
              <a:t>which is the same as </a:t>
            </a:r>
            <a:r>
              <a:rPr lang="en-US" b="1" dirty="0">
                <a:latin typeface="Arial" panose="020B0604020202020204" pitchFamily="34" charset="0"/>
                <a:cs typeface="Arial" panose="020B0604020202020204" pitchFamily="34" charset="0"/>
              </a:rPr>
              <a:t>(7 x 6) x 10</a:t>
            </a:r>
            <a:r>
              <a:rPr lang="en-US" dirty="0">
                <a:latin typeface="Arial" panose="020B0604020202020204" pitchFamily="34" charset="0"/>
                <a:cs typeface="Arial" panose="020B0604020202020204" pitchFamily="34" charset="0"/>
              </a:rPr>
              <a:t>, or 42 tens. It is 420.</a:t>
            </a:r>
          </a:p>
          <a:p>
            <a:r>
              <a:rPr lang="en-US" dirty="0">
                <a:latin typeface="Arial" panose="020B0604020202020204" pitchFamily="34" charset="0"/>
                <a:cs typeface="Arial" panose="020B0604020202020204" pitchFamily="34" charset="0"/>
              </a:rPr>
              <a:t>*It does </a:t>
            </a:r>
            <a:r>
              <a:rPr lang="en-US" i="1" dirty="0">
                <a:latin typeface="Arial" panose="020B0604020202020204" pitchFamily="34" charset="0"/>
                <a:cs typeface="Arial" panose="020B0604020202020204" pitchFamily="34" charset="0"/>
              </a:rPr>
              <a:t>not </a:t>
            </a:r>
            <a:r>
              <a:rPr lang="en-US" dirty="0">
                <a:latin typeface="Arial" panose="020B0604020202020204" pitchFamily="34" charset="0"/>
                <a:cs typeface="Arial" panose="020B0604020202020204" pitchFamily="34" charset="0"/>
              </a:rPr>
              <a:t>mean multiply 7 x 6 and ‘add a zero’!</a:t>
            </a:r>
            <a:endParaRPr lang="en-AU"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F7EA749-15BD-4DF4-6C89-8B188748A78A}"/>
              </a:ext>
            </a:extLst>
          </p:cNvPr>
          <p:cNvPicPr>
            <a:picLocks noChangeAspect="1"/>
          </p:cNvPicPr>
          <p:nvPr/>
        </p:nvPicPr>
        <p:blipFill>
          <a:blip r:embed="rId2"/>
          <a:stretch>
            <a:fillRect/>
          </a:stretch>
        </p:blipFill>
        <p:spPr>
          <a:xfrm>
            <a:off x="581192" y="2974763"/>
            <a:ext cx="5458587" cy="2172003"/>
          </a:xfrm>
          <a:custGeom>
            <a:avLst/>
            <a:gdLst>
              <a:gd name="connsiteX0" fmla="*/ 0 w 5458587"/>
              <a:gd name="connsiteY0" fmla="*/ 0 h 2172003"/>
              <a:gd name="connsiteX1" fmla="*/ 600445 w 5458587"/>
              <a:gd name="connsiteY1" fmla="*/ 0 h 2172003"/>
              <a:gd name="connsiteX2" fmla="*/ 982546 w 5458587"/>
              <a:gd name="connsiteY2" fmla="*/ 0 h 2172003"/>
              <a:gd name="connsiteX3" fmla="*/ 1637576 w 5458587"/>
              <a:gd name="connsiteY3" fmla="*/ 0 h 2172003"/>
              <a:gd name="connsiteX4" fmla="*/ 2019677 w 5458587"/>
              <a:gd name="connsiteY4" fmla="*/ 0 h 2172003"/>
              <a:gd name="connsiteX5" fmla="*/ 2510950 w 5458587"/>
              <a:gd name="connsiteY5" fmla="*/ 0 h 2172003"/>
              <a:gd name="connsiteX6" fmla="*/ 3111395 w 5458587"/>
              <a:gd name="connsiteY6" fmla="*/ 0 h 2172003"/>
              <a:gd name="connsiteX7" fmla="*/ 3766425 w 5458587"/>
              <a:gd name="connsiteY7" fmla="*/ 0 h 2172003"/>
              <a:gd name="connsiteX8" fmla="*/ 4148526 w 5458587"/>
              <a:gd name="connsiteY8" fmla="*/ 0 h 2172003"/>
              <a:gd name="connsiteX9" fmla="*/ 4530627 w 5458587"/>
              <a:gd name="connsiteY9" fmla="*/ 0 h 2172003"/>
              <a:gd name="connsiteX10" fmla="*/ 5458587 w 5458587"/>
              <a:gd name="connsiteY10" fmla="*/ 0 h 2172003"/>
              <a:gd name="connsiteX11" fmla="*/ 5458587 w 5458587"/>
              <a:gd name="connsiteY11" fmla="*/ 499561 h 2172003"/>
              <a:gd name="connsiteX12" fmla="*/ 5458587 w 5458587"/>
              <a:gd name="connsiteY12" fmla="*/ 999121 h 2172003"/>
              <a:gd name="connsiteX13" fmla="*/ 5458587 w 5458587"/>
              <a:gd name="connsiteY13" fmla="*/ 1563842 h 2172003"/>
              <a:gd name="connsiteX14" fmla="*/ 5458587 w 5458587"/>
              <a:gd name="connsiteY14" fmla="*/ 2172003 h 2172003"/>
              <a:gd name="connsiteX15" fmla="*/ 4803557 w 5458587"/>
              <a:gd name="connsiteY15" fmla="*/ 2172003 h 2172003"/>
              <a:gd name="connsiteX16" fmla="*/ 4421455 w 5458587"/>
              <a:gd name="connsiteY16" fmla="*/ 2172003 h 2172003"/>
              <a:gd name="connsiteX17" fmla="*/ 4039354 w 5458587"/>
              <a:gd name="connsiteY17" fmla="*/ 2172003 h 2172003"/>
              <a:gd name="connsiteX18" fmla="*/ 3438910 w 5458587"/>
              <a:gd name="connsiteY18" fmla="*/ 2172003 h 2172003"/>
              <a:gd name="connsiteX19" fmla="*/ 2893051 w 5458587"/>
              <a:gd name="connsiteY19" fmla="*/ 2172003 h 2172003"/>
              <a:gd name="connsiteX20" fmla="*/ 2292607 w 5458587"/>
              <a:gd name="connsiteY20" fmla="*/ 2172003 h 2172003"/>
              <a:gd name="connsiteX21" fmla="*/ 1746748 w 5458587"/>
              <a:gd name="connsiteY21" fmla="*/ 2172003 h 2172003"/>
              <a:gd name="connsiteX22" fmla="*/ 1200889 w 5458587"/>
              <a:gd name="connsiteY22" fmla="*/ 2172003 h 2172003"/>
              <a:gd name="connsiteX23" fmla="*/ 764202 w 5458587"/>
              <a:gd name="connsiteY23" fmla="*/ 2172003 h 2172003"/>
              <a:gd name="connsiteX24" fmla="*/ 0 w 5458587"/>
              <a:gd name="connsiteY24" fmla="*/ 2172003 h 2172003"/>
              <a:gd name="connsiteX25" fmla="*/ 0 w 5458587"/>
              <a:gd name="connsiteY25" fmla="*/ 1694162 h 2172003"/>
              <a:gd name="connsiteX26" fmla="*/ 0 w 5458587"/>
              <a:gd name="connsiteY26" fmla="*/ 1151162 h 2172003"/>
              <a:gd name="connsiteX27" fmla="*/ 0 w 5458587"/>
              <a:gd name="connsiteY27" fmla="*/ 608161 h 2172003"/>
              <a:gd name="connsiteX28" fmla="*/ 0 w 5458587"/>
              <a:gd name="connsiteY28" fmla="*/ 0 h 217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58587" h="2172003" fill="none" extrusionOk="0">
                <a:moveTo>
                  <a:pt x="0" y="0"/>
                </a:moveTo>
                <a:cubicBezTo>
                  <a:pt x="285136" y="-44658"/>
                  <a:pt x="379059" y="67236"/>
                  <a:pt x="600445" y="0"/>
                </a:cubicBezTo>
                <a:cubicBezTo>
                  <a:pt x="821831" y="-67236"/>
                  <a:pt x="879510" y="45572"/>
                  <a:pt x="982546" y="0"/>
                </a:cubicBezTo>
                <a:cubicBezTo>
                  <a:pt x="1085582" y="-45572"/>
                  <a:pt x="1338573" y="1080"/>
                  <a:pt x="1637576" y="0"/>
                </a:cubicBezTo>
                <a:cubicBezTo>
                  <a:pt x="1936579" y="-1080"/>
                  <a:pt x="1828997" y="2860"/>
                  <a:pt x="2019677" y="0"/>
                </a:cubicBezTo>
                <a:cubicBezTo>
                  <a:pt x="2210357" y="-2860"/>
                  <a:pt x="2274363" y="22539"/>
                  <a:pt x="2510950" y="0"/>
                </a:cubicBezTo>
                <a:cubicBezTo>
                  <a:pt x="2747537" y="-22539"/>
                  <a:pt x="2973867" y="35238"/>
                  <a:pt x="3111395" y="0"/>
                </a:cubicBezTo>
                <a:cubicBezTo>
                  <a:pt x="3248924" y="-35238"/>
                  <a:pt x="3503585" y="22508"/>
                  <a:pt x="3766425" y="0"/>
                </a:cubicBezTo>
                <a:cubicBezTo>
                  <a:pt x="4029265" y="-22508"/>
                  <a:pt x="3997323" y="29372"/>
                  <a:pt x="4148526" y="0"/>
                </a:cubicBezTo>
                <a:cubicBezTo>
                  <a:pt x="4299729" y="-29372"/>
                  <a:pt x="4437610" y="7341"/>
                  <a:pt x="4530627" y="0"/>
                </a:cubicBezTo>
                <a:cubicBezTo>
                  <a:pt x="4623644" y="-7341"/>
                  <a:pt x="5196789" y="19959"/>
                  <a:pt x="5458587" y="0"/>
                </a:cubicBezTo>
                <a:cubicBezTo>
                  <a:pt x="5494135" y="181457"/>
                  <a:pt x="5417722" y="326082"/>
                  <a:pt x="5458587" y="499561"/>
                </a:cubicBezTo>
                <a:cubicBezTo>
                  <a:pt x="5499452" y="673040"/>
                  <a:pt x="5412875" y="815337"/>
                  <a:pt x="5458587" y="999121"/>
                </a:cubicBezTo>
                <a:cubicBezTo>
                  <a:pt x="5504299" y="1182905"/>
                  <a:pt x="5432417" y="1380546"/>
                  <a:pt x="5458587" y="1563842"/>
                </a:cubicBezTo>
                <a:cubicBezTo>
                  <a:pt x="5484757" y="1747138"/>
                  <a:pt x="5426256" y="1874114"/>
                  <a:pt x="5458587" y="2172003"/>
                </a:cubicBezTo>
                <a:cubicBezTo>
                  <a:pt x="5183787" y="2195562"/>
                  <a:pt x="5001717" y="2154191"/>
                  <a:pt x="4803557" y="2172003"/>
                </a:cubicBezTo>
                <a:cubicBezTo>
                  <a:pt x="4605397" y="2189815"/>
                  <a:pt x="4526745" y="2126727"/>
                  <a:pt x="4421455" y="2172003"/>
                </a:cubicBezTo>
                <a:cubicBezTo>
                  <a:pt x="4316165" y="2217279"/>
                  <a:pt x="4141687" y="2130311"/>
                  <a:pt x="4039354" y="2172003"/>
                </a:cubicBezTo>
                <a:cubicBezTo>
                  <a:pt x="3937021" y="2213695"/>
                  <a:pt x="3733211" y="2159364"/>
                  <a:pt x="3438910" y="2172003"/>
                </a:cubicBezTo>
                <a:cubicBezTo>
                  <a:pt x="3144609" y="2184642"/>
                  <a:pt x="3096582" y="2152525"/>
                  <a:pt x="2893051" y="2172003"/>
                </a:cubicBezTo>
                <a:cubicBezTo>
                  <a:pt x="2689520" y="2191481"/>
                  <a:pt x="2533751" y="2138162"/>
                  <a:pt x="2292607" y="2172003"/>
                </a:cubicBezTo>
                <a:cubicBezTo>
                  <a:pt x="2051463" y="2205844"/>
                  <a:pt x="1982248" y="2130827"/>
                  <a:pt x="1746748" y="2172003"/>
                </a:cubicBezTo>
                <a:cubicBezTo>
                  <a:pt x="1511248" y="2213179"/>
                  <a:pt x="1323477" y="2116323"/>
                  <a:pt x="1200889" y="2172003"/>
                </a:cubicBezTo>
                <a:cubicBezTo>
                  <a:pt x="1078301" y="2227683"/>
                  <a:pt x="878108" y="2142907"/>
                  <a:pt x="764202" y="2172003"/>
                </a:cubicBezTo>
                <a:cubicBezTo>
                  <a:pt x="650296" y="2201099"/>
                  <a:pt x="279207" y="2110219"/>
                  <a:pt x="0" y="2172003"/>
                </a:cubicBezTo>
                <a:cubicBezTo>
                  <a:pt x="-29479" y="1952683"/>
                  <a:pt x="46735" y="1796487"/>
                  <a:pt x="0" y="1694162"/>
                </a:cubicBezTo>
                <a:cubicBezTo>
                  <a:pt x="-46735" y="1591837"/>
                  <a:pt x="33868" y="1328886"/>
                  <a:pt x="0" y="1151162"/>
                </a:cubicBezTo>
                <a:cubicBezTo>
                  <a:pt x="-33868" y="973438"/>
                  <a:pt x="43954" y="756283"/>
                  <a:pt x="0" y="608161"/>
                </a:cubicBezTo>
                <a:cubicBezTo>
                  <a:pt x="-43954" y="460039"/>
                  <a:pt x="61824" y="200857"/>
                  <a:pt x="0" y="0"/>
                </a:cubicBezTo>
                <a:close/>
              </a:path>
              <a:path w="5458587" h="2172003" stroke="0" extrusionOk="0">
                <a:moveTo>
                  <a:pt x="0" y="0"/>
                </a:moveTo>
                <a:cubicBezTo>
                  <a:pt x="200824" y="-923"/>
                  <a:pt x="373186" y="12352"/>
                  <a:pt x="655030" y="0"/>
                </a:cubicBezTo>
                <a:cubicBezTo>
                  <a:pt x="936874" y="-12352"/>
                  <a:pt x="1145048" y="66529"/>
                  <a:pt x="1310061" y="0"/>
                </a:cubicBezTo>
                <a:cubicBezTo>
                  <a:pt x="1475074" y="-66529"/>
                  <a:pt x="1580817" y="2317"/>
                  <a:pt x="1692162" y="0"/>
                </a:cubicBezTo>
                <a:cubicBezTo>
                  <a:pt x="1803507" y="-2317"/>
                  <a:pt x="2135394" y="12248"/>
                  <a:pt x="2347192" y="0"/>
                </a:cubicBezTo>
                <a:cubicBezTo>
                  <a:pt x="2558990" y="-12248"/>
                  <a:pt x="2680094" y="6368"/>
                  <a:pt x="2893051" y="0"/>
                </a:cubicBezTo>
                <a:cubicBezTo>
                  <a:pt x="3106008" y="-6368"/>
                  <a:pt x="3174937" y="37484"/>
                  <a:pt x="3329738" y="0"/>
                </a:cubicBezTo>
                <a:cubicBezTo>
                  <a:pt x="3484539" y="-37484"/>
                  <a:pt x="3685820" y="52847"/>
                  <a:pt x="3875597" y="0"/>
                </a:cubicBezTo>
                <a:cubicBezTo>
                  <a:pt x="4065374" y="-52847"/>
                  <a:pt x="4208015" y="13325"/>
                  <a:pt x="4530627" y="0"/>
                </a:cubicBezTo>
                <a:cubicBezTo>
                  <a:pt x="4853239" y="-13325"/>
                  <a:pt x="5020879" y="100520"/>
                  <a:pt x="5458587" y="0"/>
                </a:cubicBezTo>
                <a:cubicBezTo>
                  <a:pt x="5519173" y="247653"/>
                  <a:pt x="5438225" y="336500"/>
                  <a:pt x="5458587" y="543001"/>
                </a:cubicBezTo>
                <a:cubicBezTo>
                  <a:pt x="5478949" y="749502"/>
                  <a:pt x="5417268" y="890919"/>
                  <a:pt x="5458587" y="1042561"/>
                </a:cubicBezTo>
                <a:cubicBezTo>
                  <a:pt x="5499906" y="1194203"/>
                  <a:pt x="5456920" y="1305367"/>
                  <a:pt x="5458587" y="1520402"/>
                </a:cubicBezTo>
                <a:cubicBezTo>
                  <a:pt x="5460254" y="1735437"/>
                  <a:pt x="5456026" y="2027081"/>
                  <a:pt x="5458587" y="2172003"/>
                </a:cubicBezTo>
                <a:cubicBezTo>
                  <a:pt x="5235846" y="2183604"/>
                  <a:pt x="5094729" y="2114249"/>
                  <a:pt x="4803557" y="2172003"/>
                </a:cubicBezTo>
                <a:cubicBezTo>
                  <a:pt x="4512385" y="2229757"/>
                  <a:pt x="4419655" y="2126936"/>
                  <a:pt x="4257698" y="2172003"/>
                </a:cubicBezTo>
                <a:cubicBezTo>
                  <a:pt x="4095741" y="2217070"/>
                  <a:pt x="3867516" y="2125906"/>
                  <a:pt x="3657253" y="2172003"/>
                </a:cubicBezTo>
                <a:cubicBezTo>
                  <a:pt x="3446991" y="2218100"/>
                  <a:pt x="3349518" y="2170801"/>
                  <a:pt x="3165980" y="2172003"/>
                </a:cubicBezTo>
                <a:cubicBezTo>
                  <a:pt x="2982442" y="2173205"/>
                  <a:pt x="2740201" y="2119136"/>
                  <a:pt x="2565536" y="2172003"/>
                </a:cubicBezTo>
                <a:cubicBezTo>
                  <a:pt x="2390871" y="2224870"/>
                  <a:pt x="2230831" y="2137245"/>
                  <a:pt x="2019677" y="2172003"/>
                </a:cubicBezTo>
                <a:cubicBezTo>
                  <a:pt x="1808523" y="2206761"/>
                  <a:pt x="1650960" y="2157382"/>
                  <a:pt x="1364647" y="2172003"/>
                </a:cubicBezTo>
                <a:cubicBezTo>
                  <a:pt x="1078334" y="2186624"/>
                  <a:pt x="1034747" y="2149440"/>
                  <a:pt x="873374" y="2172003"/>
                </a:cubicBezTo>
                <a:cubicBezTo>
                  <a:pt x="712001" y="2194566"/>
                  <a:pt x="200181" y="2077593"/>
                  <a:pt x="0" y="2172003"/>
                </a:cubicBezTo>
                <a:cubicBezTo>
                  <a:pt x="-23170" y="2014868"/>
                  <a:pt x="13645" y="1789625"/>
                  <a:pt x="0" y="1650722"/>
                </a:cubicBezTo>
                <a:cubicBezTo>
                  <a:pt x="-13645" y="1511819"/>
                  <a:pt x="20862" y="1360820"/>
                  <a:pt x="0" y="1151162"/>
                </a:cubicBezTo>
                <a:cubicBezTo>
                  <a:pt x="-20862" y="941504"/>
                  <a:pt x="51140" y="823154"/>
                  <a:pt x="0" y="673321"/>
                </a:cubicBezTo>
                <a:cubicBezTo>
                  <a:pt x="-51140" y="523488"/>
                  <a:pt x="70407" y="229923"/>
                  <a:pt x="0" y="0"/>
                </a:cubicBezTo>
                <a:close/>
              </a:path>
            </a:pathLst>
          </a:custGeom>
          <a:ln w="28575">
            <a:solidFill>
              <a:srgbClr val="00B0F0"/>
            </a:solidFill>
            <a:extLst>
              <a:ext uri="{C807C97D-BFC1-408E-A445-0C87EB9F89A2}">
                <ask:lineSketchStyleProps xmlns:ask="http://schemas.microsoft.com/office/drawing/2018/sketchyshapes" sd="3843189621">
                  <a:prstGeom prst="rect">
                    <a:avLst/>
                  </a:prstGeom>
                  <ask:type>
                    <ask:lineSketchScribble/>
                  </ask:type>
                </ask:lineSketchStyleProps>
              </a:ext>
            </a:extLst>
          </a:ln>
        </p:spPr>
      </p:pic>
      <p:pic>
        <p:nvPicPr>
          <p:cNvPr id="10" name="Picture 9">
            <a:extLst>
              <a:ext uri="{FF2B5EF4-FFF2-40B4-BE49-F238E27FC236}">
                <a16:creationId xmlns:a16="http://schemas.microsoft.com/office/drawing/2014/main" id="{894945F6-9AA2-34A5-F13A-B8F259F8804D}"/>
              </a:ext>
            </a:extLst>
          </p:cNvPr>
          <p:cNvPicPr>
            <a:picLocks noChangeAspect="1"/>
          </p:cNvPicPr>
          <p:nvPr/>
        </p:nvPicPr>
        <p:blipFill>
          <a:blip r:embed="rId3"/>
          <a:stretch>
            <a:fillRect/>
          </a:stretch>
        </p:blipFill>
        <p:spPr>
          <a:xfrm>
            <a:off x="6172864" y="2981044"/>
            <a:ext cx="5458587" cy="1816632"/>
          </a:xfrm>
          <a:custGeom>
            <a:avLst/>
            <a:gdLst>
              <a:gd name="connsiteX0" fmla="*/ 0 w 5458587"/>
              <a:gd name="connsiteY0" fmla="*/ 0 h 1816632"/>
              <a:gd name="connsiteX1" fmla="*/ 436687 w 5458587"/>
              <a:gd name="connsiteY1" fmla="*/ 0 h 1816632"/>
              <a:gd name="connsiteX2" fmla="*/ 873374 w 5458587"/>
              <a:gd name="connsiteY2" fmla="*/ 0 h 1816632"/>
              <a:gd name="connsiteX3" fmla="*/ 1473818 w 5458587"/>
              <a:gd name="connsiteY3" fmla="*/ 0 h 1816632"/>
              <a:gd name="connsiteX4" fmla="*/ 1965091 w 5458587"/>
              <a:gd name="connsiteY4" fmla="*/ 0 h 1816632"/>
              <a:gd name="connsiteX5" fmla="*/ 2456364 w 5458587"/>
              <a:gd name="connsiteY5" fmla="*/ 0 h 1816632"/>
              <a:gd name="connsiteX6" fmla="*/ 2893051 w 5458587"/>
              <a:gd name="connsiteY6" fmla="*/ 0 h 1816632"/>
              <a:gd name="connsiteX7" fmla="*/ 3275152 w 5458587"/>
              <a:gd name="connsiteY7" fmla="*/ 0 h 1816632"/>
              <a:gd name="connsiteX8" fmla="*/ 3875597 w 5458587"/>
              <a:gd name="connsiteY8" fmla="*/ 0 h 1816632"/>
              <a:gd name="connsiteX9" fmla="*/ 4476041 w 5458587"/>
              <a:gd name="connsiteY9" fmla="*/ 0 h 1816632"/>
              <a:gd name="connsiteX10" fmla="*/ 5458587 w 5458587"/>
              <a:gd name="connsiteY10" fmla="*/ 0 h 1816632"/>
              <a:gd name="connsiteX11" fmla="*/ 5458587 w 5458587"/>
              <a:gd name="connsiteY11" fmla="*/ 490491 h 1816632"/>
              <a:gd name="connsiteX12" fmla="*/ 5458587 w 5458587"/>
              <a:gd name="connsiteY12" fmla="*/ 890150 h 1816632"/>
              <a:gd name="connsiteX13" fmla="*/ 5458587 w 5458587"/>
              <a:gd name="connsiteY13" fmla="*/ 1380640 h 1816632"/>
              <a:gd name="connsiteX14" fmla="*/ 5458587 w 5458587"/>
              <a:gd name="connsiteY14" fmla="*/ 1816632 h 1816632"/>
              <a:gd name="connsiteX15" fmla="*/ 5021900 w 5458587"/>
              <a:gd name="connsiteY15" fmla="*/ 1816632 h 1816632"/>
              <a:gd name="connsiteX16" fmla="*/ 4530627 w 5458587"/>
              <a:gd name="connsiteY16" fmla="*/ 1816632 h 1816632"/>
              <a:gd name="connsiteX17" fmla="*/ 3875597 w 5458587"/>
              <a:gd name="connsiteY17" fmla="*/ 1816632 h 1816632"/>
              <a:gd name="connsiteX18" fmla="*/ 3329738 w 5458587"/>
              <a:gd name="connsiteY18" fmla="*/ 1816632 h 1816632"/>
              <a:gd name="connsiteX19" fmla="*/ 2893051 w 5458587"/>
              <a:gd name="connsiteY19" fmla="*/ 1816632 h 1816632"/>
              <a:gd name="connsiteX20" fmla="*/ 2292607 w 5458587"/>
              <a:gd name="connsiteY20" fmla="*/ 1816632 h 1816632"/>
              <a:gd name="connsiteX21" fmla="*/ 1746748 w 5458587"/>
              <a:gd name="connsiteY21" fmla="*/ 1816632 h 1816632"/>
              <a:gd name="connsiteX22" fmla="*/ 1200889 w 5458587"/>
              <a:gd name="connsiteY22" fmla="*/ 1816632 h 1816632"/>
              <a:gd name="connsiteX23" fmla="*/ 818788 w 5458587"/>
              <a:gd name="connsiteY23" fmla="*/ 1816632 h 1816632"/>
              <a:gd name="connsiteX24" fmla="*/ 0 w 5458587"/>
              <a:gd name="connsiteY24" fmla="*/ 1816632 h 1816632"/>
              <a:gd name="connsiteX25" fmla="*/ 0 w 5458587"/>
              <a:gd name="connsiteY25" fmla="*/ 1362474 h 1816632"/>
              <a:gd name="connsiteX26" fmla="*/ 0 w 5458587"/>
              <a:gd name="connsiteY26" fmla="*/ 871983 h 1816632"/>
              <a:gd name="connsiteX27" fmla="*/ 0 w 5458587"/>
              <a:gd name="connsiteY27" fmla="*/ 472324 h 1816632"/>
              <a:gd name="connsiteX28" fmla="*/ 0 w 5458587"/>
              <a:gd name="connsiteY28" fmla="*/ 0 h 181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58587" h="1816632" fill="none" extrusionOk="0">
                <a:moveTo>
                  <a:pt x="0" y="0"/>
                </a:moveTo>
                <a:cubicBezTo>
                  <a:pt x="212862" y="-17958"/>
                  <a:pt x="343051" y="14928"/>
                  <a:pt x="436687" y="0"/>
                </a:cubicBezTo>
                <a:cubicBezTo>
                  <a:pt x="530323" y="-14928"/>
                  <a:pt x="710903" y="4725"/>
                  <a:pt x="873374" y="0"/>
                </a:cubicBezTo>
                <a:cubicBezTo>
                  <a:pt x="1035845" y="-4725"/>
                  <a:pt x="1185337" y="21660"/>
                  <a:pt x="1473818" y="0"/>
                </a:cubicBezTo>
                <a:cubicBezTo>
                  <a:pt x="1762299" y="-21660"/>
                  <a:pt x="1741027" y="46113"/>
                  <a:pt x="1965091" y="0"/>
                </a:cubicBezTo>
                <a:cubicBezTo>
                  <a:pt x="2189155" y="-46113"/>
                  <a:pt x="2215306" y="34104"/>
                  <a:pt x="2456364" y="0"/>
                </a:cubicBezTo>
                <a:cubicBezTo>
                  <a:pt x="2697422" y="-34104"/>
                  <a:pt x="2789075" y="51861"/>
                  <a:pt x="2893051" y="0"/>
                </a:cubicBezTo>
                <a:cubicBezTo>
                  <a:pt x="2997027" y="-51861"/>
                  <a:pt x="3103251" y="37751"/>
                  <a:pt x="3275152" y="0"/>
                </a:cubicBezTo>
                <a:cubicBezTo>
                  <a:pt x="3447053" y="-37751"/>
                  <a:pt x="3677619" y="2910"/>
                  <a:pt x="3875597" y="0"/>
                </a:cubicBezTo>
                <a:cubicBezTo>
                  <a:pt x="4073575" y="-2910"/>
                  <a:pt x="4263634" y="13252"/>
                  <a:pt x="4476041" y="0"/>
                </a:cubicBezTo>
                <a:cubicBezTo>
                  <a:pt x="4688448" y="-13252"/>
                  <a:pt x="4991925" y="117135"/>
                  <a:pt x="5458587" y="0"/>
                </a:cubicBezTo>
                <a:cubicBezTo>
                  <a:pt x="5480063" y="164140"/>
                  <a:pt x="5454215" y="308406"/>
                  <a:pt x="5458587" y="490491"/>
                </a:cubicBezTo>
                <a:cubicBezTo>
                  <a:pt x="5462959" y="672576"/>
                  <a:pt x="5422731" y="809384"/>
                  <a:pt x="5458587" y="890150"/>
                </a:cubicBezTo>
                <a:cubicBezTo>
                  <a:pt x="5494443" y="970916"/>
                  <a:pt x="5400409" y="1197311"/>
                  <a:pt x="5458587" y="1380640"/>
                </a:cubicBezTo>
                <a:cubicBezTo>
                  <a:pt x="5516765" y="1563969"/>
                  <a:pt x="5447551" y="1645679"/>
                  <a:pt x="5458587" y="1816632"/>
                </a:cubicBezTo>
                <a:cubicBezTo>
                  <a:pt x="5276993" y="1820686"/>
                  <a:pt x="5227273" y="1800330"/>
                  <a:pt x="5021900" y="1816632"/>
                </a:cubicBezTo>
                <a:cubicBezTo>
                  <a:pt x="4816527" y="1832934"/>
                  <a:pt x="4770528" y="1802329"/>
                  <a:pt x="4530627" y="1816632"/>
                </a:cubicBezTo>
                <a:cubicBezTo>
                  <a:pt x="4290726" y="1830935"/>
                  <a:pt x="4109805" y="1750846"/>
                  <a:pt x="3875597" y="1816632"/>
                </a:cubicBezTo>
                <a:cubicBezTo>
                  <a:pt x="3641389" y="1882418"/>
                  <a:pt x="3543942" y="1766274"/>
                  <a:pt x="3329738" y="1816632"/>
                </a:cubicBezTo>
                <a:cubicBezTo>
                  <a:pt x="3115534" y="1866990"/>
                  <a:pt x="3092386" y="1815807"/>
                  <a:pt x="2893051" y="1816632"/>
                </a:cubicBezTo>
                <a:cubicBezTo>
                  <a:pt x="2693716" y="1817457"/>
                  <a:pt x="2506260" y="1778235"/>
                  <a:pt x="2292607" y="1816632"/>
                </a:cubicBezTo>
                <a:cubicBezTo>
                  <a:pt x="2078954" y="1855029"/>
                  <a:pt x="1885561" y="1798616"/>
                  <a:pt x="1746748" y="1816632"/>
                </a:cubicBezTo>
                <a:cubicBezTo>
                  <a:pt x="1607935" y="1834648"/>
                  <a:pt x="1466332" y="1802545"/>
                  <a:pt x="1200889" y="1816632"/>
                </a:cubicBezTo>
                <a:cubicBezTo>
                  <a:pt x="935446" y="1830719"/>
                  <a:pt x="951914" y="1780631"/>
                  <a:pt x="818788" y="1816632"/>
                </a:cubicBezTo>
                <a:cubicBezTo>
                  <a:pt x="685662" y="1852633"/>
                  <a:pt x="265219" y="1757570"/>
                  <a:pt x="0" y="1816632"/>
                </a:cubicBezTo>
                <a:cubicBezTo>
                  <a:pt x="-8212" y="1696933"/>
                  <a:pt x="2312" y="1531520"/>
                  <a:pt x="0" y="1362474"/>
                </a:cubicBezTo>
                <a:cubicBezTo>
                  <a:pt x="-2312" y="1193428"/>
                  <a:pt x="8703" y="1109299"/>
                  <a:pt x="0" y="871983"/>
                </a:cubicBezTo>
                <a:cubicBezTo>
                  <a:pt x="-8703" y="634667"/>
                  <a:pt x="42088" y="620433"/>
                  <a:pt x="0" y="472324"/>
                </a:cubicBezTo>
                <a:cubicBezTo>
                  <a:pt x="-42088" y="324215"/>
                  <a:pt x="35816" y="221203"/>
                  <a:pt x="0" y="0"/>
                </a:cubicBezTo>
                <a:close/>
              </a:path>
              <a:path w="5458587" h="1816632" stroke="0" extrusionOk="0">
                <a:moveTo>
                  <a:pt x="0" y="0"/>
                </a:moveTo>
                <a:cubicBezTo>
                  <a:pt x="156648" y="-1298"/>
                  <a:pt x="302025" y="23053"/>
                  <a:pt x="545859" y="0"/>
                </a:cubicBezTo>
                <a:cubicBezTo>
                  <a:pt x="789693" y="-23053"/>
                  <a:pt x="805853" y="29045"/>
                  <a:pt x="982546" y="0"/>
                </a:cubicBezTo>
                <a:cubicBezTo>
                  <a:pt x="1159239" y="-29045"/>
                  <a:pt x="1360380" y="47900"/>
                  <a:pt x="1528404" y="0"/>
                </a:cubicBezTo>
                <a:cubicBezTo>
                  <a:pt x="1696428" y="-47900"/>
                  <a:pt x="1923875" y="14656"/>
                  <a:pt x="2074263" y="0"/>
                </a:cubicBezTo>
                <a:cubicBezTo>
                  <a:pt x="2224651" y="-14656"/>
                  <a:pt x="2346399" y="47728"/>
                  <a:pt x="2510950" y="0"/>
                </a:cubicBezTo>
                <a:cubicBezTo>
                  <a:pt x="2675501" y="-47728"/>
                  <a:pt x="3001902" y="13772"/>
                  <a:pt x="3165980" y="0"/>
                </a:cubicBezTo>
                <a:cubicBezTo>
                  <a:pt x="3330058" y="-13772"/>
                  <a:pt x="3619274" y="70900"/>
                  <a:pt x="3821011" y="0"/>
                </a:cubicBezTo>
                <a:cubicBezTo>
                  <a:pt x="4022748" y="-70900"/>
                  <a:pt x="4106162" y="6003"/>
                  <a:pt x="4257698" y="0"/>
                </a:cubicBezTo>
                <a:cubicBezTo>
                  <a:pt x="4409234" y="-6003"/>
                  <a:pt x="4569077" y="4812"/>
                  <a:pt x="4858142" y="0"/>
                </a:cubicBezTo>
                <a:cubicBezTo>
                  <a:pt x="5147207" y="-4812"/>
                  <a:pt x="5172511" y="50045"/>
                  <a:pt x="5458587" y="0"/>
                </a:cubicBezTo>
                <a:cubicBezTo>
                  <a:pt x="5508625" y="185288"/>
                  <a:pt x="5445981" y="266060"/>
                  <a:pt x="5458587" y="417825"/>
                </a:cubicBezTo>
                <a:cubicBezTo>
                  <a:pt x="5471193" y="569591"/>
                  <a:pt x="5408621" y="782783"/>
                  <a:pt x="5458587" y="890150"/>
                </a:cubicBezTo>
                <a:cubicBezTo>
                  <a:pt x="5508553" y="997517"/>
                  <a:pt x="5416260" y="1121256"/>
                  <a:pt x="5458587" y="1307975"/>
                </a:cubicBezTo>
                <a:cubicBezTo>
                  <a:pt x="5500914" y="1494694"/>
                  <a:pt x="5454181" y="1657888"/>
                  <a:pt x="5458587" y="1816632"/>
                </a:cubicBezTo>
                <a:cubicBezTo>
                  <a:pt x="5307209" y="1866476"/>
                  <a:pt x="5162512" y="1769246"/>
                  <a:pt x="5021900" y="1816632"/>
                </a:cubicBezTo>
                <a:cubicBezTo>
                  <a:pt x="4881288" y="1864018"/>
                  <a:pt x="4742458" y="1796858"/>
                  <a:pt x="4585213" y="1816632"/>
                </a:cubicBezTo>
                <a:cubicBezTo>
                  <a:pt x="4427968" y="1836406"/>
                  <a:pt x="4243207" y="1762664"/>
                  <a:pt x="4093940" y="1816632"/>
                </a:cubicBezTo>
                <a:cubicBezTo>
                  <a:pt x="3944673" y="1870600"/>
                  <a:pt x="3854417" y="1777778"/>
                  <a:pt x="3657253" y="1816632"/>
                </a:cubicBezTo>
                <a:cubicBezTo>
                  <a:pt x="3460089" y="1855486"/>
                  <a:pt x="3197031" y="1799997"/>
                  <a:pt x="3002223" y="1816632"/>
                </a:cubicBezTo>
                <a:cubicBezTo>
                  <a:pt x="2807415" y="1833267"/>
                  <a:pt x="2555859" y="1787196"/>
                  <a:pt x="2347192" y="1816632"/>
                </a:cubicBezTo>
                <a:cubicBezTo>
                  <a:pt x="2138525" y="1846068"/>
                  <a:pt x="2053340" y="1804351"/>
                  <a:pt x="1801334" y="1816632"/>
                </a:cubicBezTo>
                <a:cubicBezTo>
                  <a:pt x="1549328" y="1828913"/>
                  <a:pt x="1596918" y="1800503"/>
                  <a:pt x="1419233" y="1816632"/>
                </a:cubicBezTo>
                <a:cubicBezTo>
                  <a:pt x="1241548" y="1832761"/>
                  <a:pt x="1106142" y="1753153"/>
                  <a:pt x="818788" y="1816632"/>
                </a:cubicBezTo>
                <a:cubicBezTo>
                  <a:pt x="531435" y="1880111"/>
                  <a:pt x="334060" y="1727360"/>
                  <a:pt x="0" y="1816632"/>
                </a:cubicBezTo>
                <a:cubicBezTo>
                  <a:pt x="-29842" y="1727005"/>
                  <a:pt x="23247" y="1528343"/>
                  <a:pt x="0" y="1398807"/>
                </a:cubicBezTo>
                <a:cubicBezTo>
                  <a:pt x="-23247" y="1269272"/>
                  <a:pt x="31051" y="1053248"/>
                  <a:pt x="0" y="908316"/>
                </a:cubicBezTo>
                <a:cubicBezTo>
                  <a:pt x="-31051" y="763384"/>
                  <a:pt x="32141" y="602566"/>
                  <a:pt x="0" y="454158"/>
                </a:cubicBezTo>
                <a:cubicBezTo>
                  <a:pt x="-32141" y="305750"/>
                  <a:pt x="25694" y="192691"/>
                  <a:pt x="0" y="0"/>
                </a:cubicBezTo>
                <a:close/>
              </a:path>
            </a:pathLst>
          </a:custGeom>
          <a:ln w="28575">
            <a:solidFill>
              <a:srgbClr val="00B0F0"/>
            </a:solidFill>
            <a:extLst>
              <a:ext uri="{C807C97D-BFC1-408E-A445-0C87EB9F89A2}">
                <ask:lineSketchStyleProps xmlns:ask="http://schemas.microsoft.com/office/drawing/2018/sketchyshapes" sd="3948286963">
                  <a:prstGeom prst="rect">
                    <a:avLst/>
                  </a:prstGeom>
                  <ask:type>
                    <ask:lineSketchScribble/>
                  </ask:type>
                </ask:lineSketchStyleProps>
              </a:ext>
            </a:extLst>
          </a:ln>
        </p:spPr>
      </p:pic>
      <p:sp>
        <p:nvSpPr>
          <p:cNvPr id="5" name="Arrow: Right 4">
            <a:extLst>
              <a:ext uri="{FF2B5EF4-FFF2-40B4-BE49-F238E27FC236}">
                <a16:creationId xmlns:a16="http://schemas.microsoft.com/office/drawing/2014/main" id="{2F905C73-05EC-B198-7E4A-4E2CCEEED8B4}"/>
              </a:ext>
            </a:extLst>
          </p:cNvPr>
          <p:cNvSpPr/>
          <p:nvPr/>
        </p:nvSpPr>
        <p:spPr>
          <a:xfrm>
            <a:off x="2331721" y="3202983"/>
            <a:ext cx="4014216" cy="10424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Associative and distributive properties both applied</a:t>
            </a:r>
            <a:endParaRPr lang="en-AU" dirty="0"/>
          </a:p>
        </p:txBody>
      </p:sp>
    </p:spTree>
    <p:extLst>
      <p:ext uri="{BB962C8B-B14F-4D97-AF65-F5344CB8AC3E}">
        <p14:creationId xmlns:p14="http://schemas.microsoft.com/office/powerpoint/2010/main" val="198446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{69B43127-CBB5-456C-8813-918109B43198}tf33552983_win32</Template>
  <TotalTime>10570</TotalTime>
  <Words>2438</Words>
  <Application>Microsoft Office PowerPoint</Application>
  <PresentationFormat>Widescreen</PresentationFormat>
  <Paragraphs>224</Paragraphs>
  <Slides>22</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Calibri</vt:lpstr>
      <vt:lpstr>Cambria Math</vt:lpstr>
      <vt:lpstr>Century Gothic</vt:lpstr>
      <vt:lpstr>Franklin Gothic Book</vt:lpstr>
      <vt:lpstr>Franklin Gothic Demi</vt:lpstr>
      <vt:lpstr>Helvetica Neue</vt:lpstr>
      <vt:lpstr>Public Sans</vt:lpstr>
      <vt:lpstr>Symbol</vt:lpstr>
      <vt:lpstr>Wingdings</vt:lpstr>
      <vt:lpstr>Wingdings 2</vt:lpstr>
      <vt:lpstr>DividendVTI</vt:lpstr>
      <vt:lpstr>Developing understanding and Fluency</vt:lpstr>
      <vt:lpstr>Balance the development of understanding and fluency</vt:lpstr>
      <vt:lpstr>Working mathematically:  a continuous, overarching outcome</vt:lpstr>
      <vt:lpstr>understanding and fluency </vt:lpstr>
      <vt:lpstr>Multiplicative properties and principles</vt:lpstr>
      <vt:lpstr>spatial foundations </vt:lpstr>
      <vt:lpstr>Introducing Properties of multiplication  </vt:lpstr>
      <vt:lpstr>Understanding AND FLUENCY By the end of Stage 2 … </vt:lpstr>
      <vt:lpstr>Developing fluency in Stage 2 </vt:lpstr>
      <vt:lpstr>Understanding and Fluency by the end of stage 2 </vt:lpstr>
      <vt:lpstr>Properties of PLACE value: An essential foundation </vt:lpstr>
      <vt:lpstr>Properties underpin mental and written strategies</vt:lpstr>
      <vt:lpstr>Appropriate, accurate, efficient, flexible strategies </vt:lpstr>
      <vt:lpstr>Understanding </vt:lpstr>
      <vt:lpstr>fluency </vt:lpstr>
      <vt:lpstr>THE properties of the numbers in the questions matter! </vt:lpstr>
      <vt:lpstr>Develop fluency in stage 3 PART A </vt:lpstr>
      <vt:lpstr>introduce formal algorithms with understanding</vt:lpstr>
      <vt:lpstr>further develop fluency in Stage 3 PART A </vt:lpstr>
      <vt:lpstr>Fluency by the end of Stage 3 </vt:lpstr>
      <vt:lpstr>Solve multiplication word problems</vt:lpstr>
      <vt:lpstr>Developing understanding and Fluency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understanding and Fluency</dc:title>
  <dc:creator>Christine Mae</dc:creator>
  <cp:lastModifiedBy>Christine Mae</cp:lastModifiedBy>
  <cp:revision>2</cp:revision>
  <dcterms:created xsi:type="dcterms:W3CDTF">2023-11-13T06:45:57Z</dcterms:created>
  <dcterms:modified xsi:type="dcterms:W3CDTF">2023-11-22T08:19:25Z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